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267" r:id="rId3"/>
    <p:sldId id="276" r:id="rId4"/>
    <p:sldId id="277" r:id="rId5"/>
    <p:sldId id="268" r:id="rId6"/>
    <p:sldId id="274" r:id="rId7"/>
    <p:sldId id="275" r:id="rId8"/>
    <p:sldId id="271" r:id="rId9"/>
    <p:sldId id="272" r:id="rId10"/>
    <p:sldId id="273" r:id="rId11"/>
    <p:sldId id="279" r:id="rId12"/>
    <p:sldId id="280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94684" autoAdjust="0"/>
  </p:normalViewPr>
  <p:slideViewPr>
    <p:cSldViewPr>
      <p:cViewPr varScale="1">
        <p:scale>
          <a:sx n="74" d="100"/>
          <a:sy n="74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F1800E-E57F-4543-A94B-3C3DF70710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2974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E94C0-ACA6-4C4F-A24D-B7092A2F11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088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3F666-D30C-42EF-8E23-6754615F7B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47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B8741-D680-4B98-8177-38F340A5AA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77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8A1A-BD9C-4AA2-8AA8-9651479862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99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22FB5-92E1-4FF3-B0CE-547F5DDFA6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571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641D2-F0C2-4609-A329-4AEB20C540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41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4E942-15BA-419F-AF61-B31686E578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573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4923C-DE01-4F24-B5E2-0CFB973954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57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891BB-519B-42A1-A5B7-2E23B2540D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55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390B2-5AC2-4929-AD6E-31994B3DD2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045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F7405-99E9-4160-8593-5070AD9235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83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12713"/>
            <a:ext cx="21971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rebuchet MS" pitchFamily="34" charset="0"/>
              </a:defRPr>
            </a:lvl1pPr>
          </a:lstStyle>
          <a:p>
            <a:pPr>
              <a:defRPr/>
            </a:pPr>
            <a:fld id="{9F301098-97AF-40E7-BFE0-332C6ED440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39750" y="1484313"/>
            <a:ext cx="7991475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US" altLang="es-AR" sz="4000" b="1" dirty="0">
                <a:solidFill>
                  <a:schemeClr val="bg1"/>
                </a:solidFill>
                <a:latin typeface="Trebuchet MS" pitchFamily="34" charset="0"/>
              </a:rPr>
              <a:t>Cierre Comercial</a:t>
            </a:r>
          </a:p>
          <a:p>
            <a:pPr algn="ctr" eaLnBrk="1" hangingPunct="1">
              <a:spcBef>
                <a:spcPct val="50000"/>
              </a:spcBef>
            </a:pPr>
            <a:endParaRPr lang="es-US" altLang="es-AR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s-US" altLang="es-AR" sz="3200" b="1" dirty="0" smtClean="0">
                <a:solidFill>
                  <a:schemeClr val="bg1"/>
                </a:solidFill>
                <a:latin typeface="Trebuchet MS" pitchFamily="34" charset="0"/>
              </a:rPr>
              <a:t>Abril </a:t>
            </a:r>
            <a:r>
              <a:rPr lang="es-US" altLang="es-AR" sz="3200" b="1" dirty="0" smtClean="0">
                <a:solidFill>
                  <a:schemeClr val="bg1"/>
                </a:solidFill>
                <a:latin typeface="Trebuchet MS" pitchFamily="34" charset="0"/>
              </a:rPr>
              <a:t>2016</a:t>
            </a:r>
            <a:endParaRPr lang="es-US" altLang="es-AR" sz="32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s-ES" altLang="es-AR" b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6FB6369-D993-485C-B5B3-F02BA631DCDF}" type="slidenum">
              <a:rPr lang="es-ES" altLang="es-AR" smtClean="0">
                <a:latin typeface="Trebuchet MS" pitchFamily="34" charset="0"/>
              </a:rPr>
              <a:pPr eaLnBrk="1" hangingPunct="1"/>
              <a:t>10</a:t>
            </a:fld>
            <a:endParaRPr lang="es-ES" altLang="es-AR" smtClean="0">
              <a:latin typeface="Trebuchet MS" pitchFamily="34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-92075" y="142875"/>
            <a:ext cx="16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 sz="2800">
              <a:latin typeface="Times New Roman" pitchFamily="18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0" y="142875"/>
            <a:ext cx="16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 sz="2800">
              <a:latin typeface="Times New Roman" pitchFamily="18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38138" y="6467475"/>
            <a:ext cx="730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27670"/>
            <a:ext cx="8018463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42009A-A195-4900-B682-CD1A6E98B7F1}" type="slidenum">
              <a:rPr lang="es-ES" altLang="es-AR" smtClean="0">
                <a:latin typeface="Trebuchet MS" pitchFamily="34" charset="0"/>
              </a:rPr>
              <a:pPr eaLnBrk="1" hangingPunct="1"/>
              <a:t>11</a:t>
            </a:fld>
            <a:endParaRPr lang="es-ES" altLang="es-AR" smtClean="0">
              <a:latin typeface="Trebuchet MS" pitchFamily="34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49338" y="2276475"/>
            <a:ext cx="70104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s-ES" altLang="es-AR" sz="4000" b="1">
                <a:solidFill>
                  <a:srgbClr val="0066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Cierre Comercial </a:t>
            </a:r>
          </a:p>
          <a:p>
            <a:pPr algn="ctr">
              <a:defRPr/>
            </a:pPr>
            <a:endParaRPr lang="es-ES" altLang="es-AR" sz="3200" b="1">
              <a:solidFill>
                <a:srgbClr val="0066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>
              <a:defRPr/>
            </a:pPr>
            <a:r>
              <a:rPr lang="es-AR" altLang="es-AR" sz="4000" b="1">
                <a:solidFill>
                  <a:srgbClr val="0066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Directos</a:t>
            </a:r>
            <a:r>
              <a:rPr lang="es-ES" altLang="es-AR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es-AR" altLang="es-AR" sz="36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2673350" y="2133600"/>
            <a:ext cx="3938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D55617-0D5A-406F-A7B9-A7598A7504A5}" type="slidenum">
              <a:rPr lang="es-ES" altLang="es-AR" smtClean="0">
                <a:latin typeface="Trebuchet MS" pitchFamily="34" charset="0"/>
              </a:rPr>
              <a:pPr eaLnBrk="1" hangingPunct="1"/>
              <a:t>12</a:t>
            </a:fld>
            <a:endParaRPr lang="es-ES" altLang="es-AR" smtClean="0">
              <a:latin typeface="Trebuchet MS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" y="44624"/>
            <a:ext cx="6506294" cy="68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5800" y="776288"/>
            <a:ext cx="169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s-AR" sz="28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31913" y="1773238"/>
            <a:ext cx="6624637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AR" sz="4000" b="1">
                <a:solidFill>
                  <a:srgbClr val="0066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Cierre Comercial</a:t>
            </a:r>
          </a:p>
          <a:p>
            <a:pPr algn="ctr" eaLnBrk="0" hangingPunct="0">
              <a:defRPr/>
            </a:pPr>
            <a:endParaRPr lang="es-AR" sz="1600" b="1">
              <a:solidFill>
                <a:srgbClr val="0066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 eaLnBrk="0" hangingPunct="0">
              <a:defRPr/>
            </a:pPr>
            <a:r>
              <a:rPr lang="es-AR" sz="4000" b="1">
                <a:solidFill>
                  <a:srgbClr val="0066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s-AR" sz="3200" b="1">
                <a:solidFill>
                  <a:srgbClr val="0066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Total Compañía</a:t>
            </a:r>
          </a:p>
          <a:p>
            <a:pPr algn="ctr" eaLnBrk="0" hangingPunct="0">
              <a:defRPr/>
            </a:pPr>
            <a:endParaRPr lang="es-ES" sz="4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 eaLnBrk="0" hangingPunct="0">
              <a:defRPr/>
            </a:pPr>
            <a:r>
              <a:rPr lang="es-E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F520D4-3724-45E1-ACBD-278CEEC5AA99}" type="slidenum">
              <a:rPr lang="es-ES" altLang="es-AR" smtClean="0">
                <a:latin typeface="Trebuchet MS" pitchFamily="34" charset="0"/>
              </a:rPr>
              <a:pPr eaLnBrk="1" hangingPunct="1"/>
              <a:t>3</a:t>
            </a:fld>
            <a:endParaRPr lang="es-ES" altLang="es-AR" smtClean="0">
              <a:latin typeface="Trebuchet MS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-92075" y="142875"/>
            <a:ext cx="16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 sz="2800">
              <a:latin typeface="Times New Roman" pitchFamily="18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0" y="142875"/>
            <a:ext cx="16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 sz="2800">
              <a:latin typeface="Times New Roman" pitchFamily="18" charset="0"/>
            </a:endParaRP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338138" y="6467475"/>
            <a:ext cx="730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29952"/>
            <a:ext cx="8132763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4A41D65-C574-48BC-9FC1-4034CF711611}" type="slidenum">
              <a:rPr lang="es-ES" altLang="es-AR" smtClean="0">
                <a:latin typeface="Trebuchet MS" pitchFamily="34" charset="0"/>
              </a:rPr>
              <a:pPr eaLnBrk="1" hangingPunct="1"/>
              <a:t>4</a:t>
            </a:fld>
            <a:endParaRPr lang="es-ES" altLang="es-AR" smtClean="0">
              <a:latin typeface="Trebuchet MS" pitchFamily="34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-92075" y="142875"/>
            <a:ext cx="16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 sz="2800">
              <a:latin typeface="Times New Roman" pitchFamily="18" charset="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0" y="142875"/>
            <a:ext cx="16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 sz="2800">
              <a:latin typeface="Times New Roman" pitchFamily="18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338138" y="6467475"/>
            <a:ext cx="730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09203"/>
            <a:ext cx="8066087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5800" y="776288"/>
            <a:ext cx="169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s-AR" sz="28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187450" y="1916113"/>
            <a:ext cx="6624638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AR" sz="4000" b="1">
                <a:solidFill>
                  <a:srgbClr val="0066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Cierre Comercial</a:t>
            </a:r>
          </a:p>
          <a:p>
            <a:pPr algn="ctr" eaLnBrk="0" hangingPunct="0">
              <a:defRPr/>
            </a:pPr>
            <a:endParaRPr lang="es-AR" sz="1600" b="1">
              <a:solidFill>
                <a:srgbClr val="0066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 eaLnBrk="0" hangingPunct="0">
              <a:defRPr/>
            </a:pPr>
            <a:r>
              <a:rPr lang="es-AR" sz="4000" b="1">
                <a:solidFill>
                  <a:srgbClr val="0066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s-AR" sz="3200" b="1">
                <a:solidFill>
                  <a:srgbClr val="0066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Interior</a:t>
            </a:r>
          </a:p>
          <a:p>
            <a:pPr algn="ctr" eaLnBrk="0" hangingPunct="0">
              <a:defRPr/>
            </a:pPr>
            <a:endParaRPr lang="es-ES" sz="4000" b="1">
              <a:solidFill>
                <a:srgbClr val="0066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 eaLnBrk="0" hangingPunct="0">
              <a:defRPr/>
            </a:pPr>
            <a:r>
              <a:rPr lang="es-E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8C4455-430F-477B-B650-B6925E2D7AA6}" type="slidenum">
              <a:rPr lang="es-ES" altLang="es-AR" smtClean="0">
                <a:latin typeface="Trebuchet MS" pitchFamily="34" charset="0"/>
              </a:rPr>
              <a:pPr eaLnBrk="1" hangingPunct="1"/>
              <a:t>6</a:t>
            </a:fld>
            <a:endParaRPr lang="es-ES" altLang="es-AR" smtClean="0">
              <a:latin typeface="Trebuchet MS" pitchFamily="34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-92075" y="142875"/>
            <a:ext cx="16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 sz="2800">
              <a:latin typeface="Times New Roman" pitchFamily="18" charset="0"/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0" y="142875"/>
            <a:ext cx="16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 sz="2800">
              <a:latin typeface="Times New Roman" pitchFamily="18" charset="0"/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338138" y="6467475"/>
            <a:ext cx="730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57944"/>
            <a:ext cx="8018463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DC5502B-2184-4ABB-BC51-C0DA7EA70FD7}" type="slidenum">
              <a:rPr lang="es-ES" altLang="es-AR" smtClean="0">
                <a:latin typeface="Trebuchet MS" pitchFamily="34" charset="0"/>
              </a:rPr>
              <a:pPr eaLnBrk="1" hangingPunct="1"/>
              <a:t>7</a:t>
            </a:fld>
            <a:endParaRPr lang="es-ES" altLang="es-AR" smtClean="0">
              <a:latin typeface="Trebuchet MS" pitchFamily="34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-92075" y="142875"/>
            <a:ext cx="16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 sz="2800">
              <a:latin typeface="Times New Roman" pitchFamily="18" charset="0"/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0" y="142875"/>
            <a:ext cx="16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 sz="2800">
              <a:latin typeface="Times New Roman" pitchFamily="18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338138" y="6467475"/>
            <a:ext cx="730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90153"/>
            <a:ext cx="8018463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85800" y="776288"/>
            <a:ext cx="169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s-AR" sz="28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258888" y="1773238"/>
            <a:ext cx="6624637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AR" sz="4000" b="1" dirty="0">
                <a:solidFill>
                  <a:srgbClr val="0066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Cierre Comercial</a:t>
            </a:r>
          </a:p>
          <a:p>
            <a:pPr algn="ctr" eaLnBrk="0" hangingPunct="0">
              <a:defRPr/>
            </a:pPr>
            <a:endParaRPr lang="es-AR" sz="1600" b="1" dirty="0">
              <a:solidFill>
                <a:srgbClr val="0066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 eaLnBrk="0" hangingPunct="0">
              <a:defRPr/>
            </a:pPr>
            <a:r>
              <a:rPr lang="es-AR" sz="4000" b="1" dirty="0">
                <a:solidFill>
                  <a:srgbClr val="0066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s-AR" sz="3200" b="1" dirty="0">
                <a:solidFill>
                  <a:srgbClr val="0066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Buenos Aires</a:t>
            </a:r>
          </a:p>
          <a:p>
            <a:pPr algn="ctr" eaLnBrk="0" hangingPunct="0">
              <a:defRPr/>
            </a:pPr>
            <a:endParaRPr lang="es-ES" sz="4000" b="1" dirty="0">
              <a:solidFill>
                <a:srgbClr val="0066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 eaLnBrk="0" hangingPunct="0">
              <a:defRPr/>
            </a:pPr>
            <a:r>
              <a:rPr lang="es-E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AAF46A-E7E3-4EC1-89FF-C0F186A5FEC0}" type="slidenum">
              <a:rPr lang="es-ES" altLang="es-AR" smtClean="0">
                <a:latin typeface="Trebuchet MS" pitchFamily="34" charset="0"/>
              </a:rPr>
              <a:pPr eaLnBrk="1" hangingPunct="1"/>
              <a:t>9</a:t>
            </a:fld>
            <a:endParaRPr lang="es-ES" altLang="es-AR" smtClean="0">
              <a:latin typeface="Trebuchet MS" pitchFamily="34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-92075" y="142875"/>
            <a:ext cx="16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 sz="2800">
              <a:latin typeface="Times New Roman" pitchFamily="18" charset="0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0" y="142875"/>
            <a:ext cx="16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 sz="2800">
              <a:latin typeface="Times New Roman" pitchFamily="18" charset="0"/>
            </a:endParaRP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338138" y="6467475"/>
            <a:ext cx="73025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AR" altLang="es-A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29952"/>
            <a:ext cx="8018463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32</Words>
  <Application>Microsoft Office PowerPoint</Application>
  <PresentationFormat>Presentación en pantalla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Mercantil Andina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kormana</dc:creator>
  <cp:lastModifiedBy>Korman, Agustina</cp:lastModifiedBy>
  <cp:revision>135</cp:revision>
  <dcterms:created xsi:type="dcterms:W3CDTF">2011-06-01T19:11:45Z</dcterms:created>
  <dcterms:modified xsi:type="dcterms:W3CDTF">2016-04-30T23:06:44Z</dcterms:modified>
</cp:coreProperties>
</file>