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diagrams/layout6.xml" ContentType="application/vnd.openxmlformats-officedocument.drawingml.diagramLayout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9"/>
  </p:notesMasterIdLst>
  <p:handoutMasterIdLst>
    <p:handoutMasterId r:id="rId40"/>
  </p:handoutMasterIdLst>
  <p:sldIdLst>
    <p:sldId id="329" r:id="rId2"/>
    <p:sldId id="256" r:id="rId3"/>
    <p:sldId id="278" r:id="rId4"/>
    <p:sldId id="265" r:id="rId5"/>
    <p:sldId id="273" r:id="rId6"/>
    <p:sldId id="274" r:id="rId7"/>
    <p:sldId id="272" r:id="rId8"/>
    <p:sldId id="330" r:id="rId9"/>
    <p:sldId id="270" r:id="rId10"/>
    <p:sldId id="337" r:id="rId11"/>
    <p:sldId id="338" r:id="rId12"/>
    <p:sldId id="275" r:id="rId13"/>
    <p:sldId id="331" r:id="rId14"/>
    <p:sldId id="286" r:id="rId15"/>
    <p:sldId id="287" r:id="rId16"/>
    <p:sldId id="288" r:id="rId17"/>
    <p:sldId id="289" r:id="rId18"/>
    <p:sldId id="333" r:id="rId19"/>
    <p:sldId id="336" r:id="rId20"/>
    <p:sldId id="339" r:id="rId21"/>
    <p:sldId id="340" r:id="rId22"/>
    <p:sldId id="323" r:id="rId23"/>
    <p:sldId id="324" r:id="rId24"/>
    <p:sldId id="325" r:id="rId25"/>
    <p:sldId id="332" r:id="rId26"/>
    <p:sldId id="311" r:id="rId27"/>
    <p:sldId id="312" r:id="rId28"/>
    <p:sldId id="313" r:id="rId29"/>
    <p:sldId id="314" r:id="rId30"/>
    <p:sldId id="341" r:id="rId31"/>
    <p:sldId id="315" r:id="rId32"/>
    <p:sldId id="317" r:id="rId33"/>
    <p:sldId id="318" r:id="rId34"/>
    <p:sldId id="319" r:id="rId35"/>
    <p:sldId id="326" r:id="rId36"/>
    <p:sldId id="316" r:id="rId37"/>
    <p:sldId id="334" r:id="rId38"/>
  </p:sldIdLst>
  <p:sldSz cx="9144000" cy="6858000" type="screen4x3"/>
  <p:notesSz cx="7315200" cy="96012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8BC5"/>
    <a:srgbClr val="B03689"/>
    <a:srgbClr val="10702E"/>
    <a:srgbClr val="98CAE8"/>
    <a:srgbClr val="66AEDC"/>
    <a:srgbClr val="E19FCD"/>
    <a:srgbClr val="EF1D9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20138" autoAdjust="0"/>
    <p:restoredTop sz="89312" autoAdjust="0"/>
  </p:normalViewPr>
  <p:slideViewPr>
    <p:cSldViewPr>
      <p:cViewPr varScale="1">
        <p:scale>
          <a:sx n="109" d="100"/>
          <a:sy n="109" d="100"/>
        </p:scale>
        <p:origin x="-624" y="-90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1968" y="-78"/>
      </p:cViewPr>
      <p:guideLst>
        <p:guide orient="horz" pos="3024"/>
        <p:guide pos="230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E1E7F2-2097-4DEB-BE49-14357EA7E4B5}" type="doc">
      <dgm:prSet loTypeId="urn:microsoft.com/office/officeart/2005/8/layout/lProcess2" loCatId="list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es-AR"/>
        </a:p>
      </dgm:t>
    </dgm:pt>
    <dgm:pt modelId="{C7F84CB4-D66F-4D19-B92B-295B7B760F79}">
      <dgm:prSet phldrT="[Texto]" custT="1"/>
      <dgm:spPr>
        <a:solidFill>
          <a:srgbClr val="98CAE8"/>
        </a:solidFill>
      </dgm:spPr>
      <dgm:t>
        <a:bodyPr/>
        <a:lstStyle/>
        <a:p>
          <a:r>
            <a:rPr lang="es-AR" sz="2800" dirty="0" smtClean="0"/>
            <a:t>AC</a:t>
          </a:r>
          <a:endParaRPr lang="es-AR" sz="2800" dirty="0"/>
        </a:p>
      </dgm:t>
    </dgm:pt>
    <dgm:pt modelId="{9351EB14-65DD-44ED-BC99-22A147A42B59}" type="parTrans" cxnId="{BC91938E-1D7F-4B46-8574-2C11AA8DEEC3}">
      <dgm:prSet/>
      <dgm:spPr/>
      <dgm:t>
        <a:bodyPr/>
        <a:lstStyle/>
        <a:p>
          <a:endParaRPr lang="es-AR"/>
        </a:p>
      </dgm:t>
    </dgm:pt>
    <dgm:pt modelId="{A5F90549-107B-41EA-84F1-F7DA329DA42D}" type="sibTrans" cxnId="{BC91938E-1D7F-4B46-8574-2C11AA8DEEC3}">
      <dgm:prSet/>
      <dgm:spPr/>
      <dgm:t>
        <a:bodyPr/>
        <a:lstStyle/>
        <a:p>
          <a:endParaRPr lang="es-AR"/>
        </a:p>
      </dgm:t>
    </dgm:pt>
    <dgm:pt modelId="{AD03448A-F80E-4CB3-87B1-BC8B9A0913F6}">
      <dgm:prSet phldrT="[Texto]"/>
      <dgm:spPr>
        <a:solidFill>
          <a:srgbClr val="2D8BC5"/>
        </a:solidFill>
      </dgm:spPr>
      <dgm:t>
        <a:bodyPr/>
        <a:lstStyle/>
        <a:p>
          <a:r>
            <a:rPr lang="es-AR" dirty="0" smtClean="0"/>
            <a:t>91%</a:t>
          </a:r>
          <a:endParaRPr lang="es-AR" dirty="0"/>
        </a:p>
      </dgm:t>
    </dgm:pt>
    <dgm:pt modelId="{BC55F36F-4CFA-4DBB-9552-B28F99E689B9}" type="parTrans" cxnId="{437C331C-8775-4788-AB25-2D38A00A67F9}">
      <dgm:prSet/>
      <dgm:spPr/>
      <dgm:t>
        <a:bodyPr/>
        <a:lstStyle/>
        <a:p>
          <a:endParaRPr lang="es-AR"/>
        </a:p>
      </dgm:t>
    </dgm:pt>
    <dgm:pt modelId="{9B376875-8D75-4CEC-A785-C39C446E01BE}" type="sibTrans" cxnId="{437C331C-8775-4788-AB25-2D38A00A67F9}">
      <dgm:prSet/>
      <dgm:spPr/>
      <dgm:t>
        <a:bodyPr/>
        <a:lstStyle/>
        <a:p>
          <a:endParaRPr lang="es-AR"/>
        </a:p>
      </dgm:t>
    </dgm:pt>
    <dgm:pt modelId="{B1C541FF-C905-413B-9734-7C6199C12FBD}">
      <dgm:prSet phldrT="[Texto]"/>
      <dgm:spPr>
        <a:solidFill>
          <a:srgbClr val="2D8BC5"/>
        </a:solidFill>
      </dgm:spPr>
      <dgm:t>
        <a:bodyPr/>
        <a:lstStyle/>
        <a:p>
          <a:r>
            <a:rPr lang="es-AR" dirty="0" smtClean="0"/>
            <a:t>96%</a:t>
          </a:r>
          <a:endParaRPr lang="es-AR" dirty="0"/>
        </a:p>
      </dgm:t>
    </dgm:pt>
    <dgm:pt modelId="{78516D54-4BBA-4455-A069-EEE25C750906}" type="parTrans" cxnId="{A2177400-7F5F-46A5-B6A7-46904CAC628F}">
      <dgm:prSet/>
      <dgm:spPr/>
      <dgm:t>
        <a:bodyPr/>
        <a:lstStyle/>
        <a:p>
          <a:endParaRPr lang="es-AR"/>
        </a:p>
      </dgm:t>
    </dgm:pt>
    <dgm:pt modelId="{21477215-E71A-4406-A71E-8DF31CE45AF7}" type="sibTrans" cxnId="{A2177400-7F5F-46A5-B6A7-46904CAC628F}">
      <dgm:prSet/>
      <dgm:spPr/>
      <dgm:t>
        <a:bodyPr/>
        <a:lstStyle/>
        <a:p>
          <a:endParaRPr lang="es-AR"/>
        </a:p>
      </dgm:t>
    </dgm:pt>
    <dgm:pt modelId="{F7EF3E47-8AC0-44FC-9A57-C63D0B84FDF8}">
      <dgm:prSet phldrT="[Texto]" custT="1"/>
      <dgm:spPr>
        <a:solidFill>
          <a:srgbClr val="98CAE8"/>
        </a:solidFill>
      </dgm:spPr>
      <dgm:t>
        <a:bodyPr/>
        <a:lstStyle/>
        <a:p>
          <a:r>
            <a:rPr lang="es-AR" sz="2800" dirty="0" smtClean="0"/>
            <a:t>ABS</a:t>
          </a:r>
          <a:endParaRPr lang="es-AR" sz="2800" dirty="0"/>
        </a:p>
      </dgm:t>
    </dgm:pt>
    <dgm:pt modelId="{4A6392D3-A753-4699-88E7-2CE946837CD8}" type="parTrans" cxnId="{5BD9B5A0-D24E-4A76-8092-BA98F6FE4D02}">
      <dgm:prSet/>
      <dgm:spPr/>
      <dgm:t>
        <a:bodyPr/>
        <a:lstStyle/>
        <a:p>
          <a:endParaRPr lang="es-AR"/>
        </a:p>
      </dgm:t>
    </dgm:pt>
    <dgm:pt modelId="{E21CE5F0-0E31-44E4-B6F5-7E4D5B1D7786}" type="sibTrans" cxnId="{5BD9B5A0-D24E-4A76-8092-BA98F6FE4D02}">
      <dgm:prSet/>
      <dgm:spPr/>
      <dgm:t>
        <a:bodyPr/>
        <a:lstStyle/>
        <a:p>
          <a:endParaRPr lang="es-AR"/>
        </a:p>
      </dgm:t>
    </dgm:pt>
    <dgm:pt modelId="{6EBFC2AF-2884-45FE-9324-29BB21C97EA7}">
      <dgm:prSet phldrT="[Texto]"/>
      <dgm:spPr>
        <a:solidFill>
          <a:srgbClr val="2D8BC5"/>
        </a:solidFill>
      </dgm:spPr>
      <dgm:t>
        <a:bodyPr/>
        <a:lstStyle/>
        <a:p>
          <a:r>
            <a:rPr lang="es-AR" dirty="0" smtClean="0"/>
            <a:t>54%</a:t>
          </a:r>
          <a:endParaRPr lang="es-AR" dirty="0"/>
        </a:p>
      </dgm:t>
    </dgm:pt>
    <dgm:pt modelId="{3B73D4FF-9AE8-46C7-98F0-85BED6183725}" type="parTrans" cxnId="{B4C72F59-5BB2-4D1D-94BB-E84A73A4EDFF}">
      <dgm:prSet/>
      <dgm:spPr/>
      <dgm:t>
        <a:bodyPr/>
        <a:lstStyle/>
        <a:p>
          <a:endParaRPr lang="es-AR"/>
        </a:p>
      </dgm:t>
    </dgm:pt>
    <dgm:pt modelId="{FF9952B9-7B0A-4F3E-9498-7F1EF7CEBF10}" type="sibTrans" cxnId="{B4C72F59-5BB2-4D1D-94BB-E84A73A4EDFF}">
      <dgm:prSet/>
      <dgm:spPr/>
      <dgm:t>
        <a:bodyPr/>
        <a:lstStyle/>
        <a:p>
          <a:endParaRPr lang="es-AR"/>
        </a:p>
      </dgm:t>
    </dgm:pt>
    <dgm:pt modelId="{C3CDA3B9-5F86-4BED-AF82-C35195F39335}">
      <dgm:prSet phldrT="[Texto]"/>
      <dgm:spPr>
        <a:solidFill>
          <a:srgbClr val="2D8BC5"/>
        </a:solidFill>
      </dgm:spPr>
      <dgm:t>
        <a:bodyPr/>
        <a:lstStyle/>
        <a:p>
          <a:r>
            <a:rPr lang="es-AR" dirty="0" smtClean="0"/>
            <a:t>42%</a:t>
          </a:r>
          <a:endParaRPr lang="es-AR" dirty="0"/>
        </a:p>
      </dgm:t>
    </dgm:pt>
    <dgm:pt modelId="{52A43157-AD27-41A1-A4B8-A7DFAE1F4D2B}" type="parTrans" cxnId="{F3CA28C3-50CC-4E3C-A4D5-BDAB73E5A939}">
      <dgm:prSet/>
      <dgm:spPr/>
      <dgm:t>
        <a:bodyPr/>
        <a:lstStyle/>
        <a:p>
          <a:endParaRPr lang="es-AR"/>
        </a:p>
      </dgm:t>
    </dgm:pt>
    <dgm:pt modelId="{BF328C6C-B710-4B1D-A8B1-4DCD1DAE4412}" type="sibTrans" cxnId="{F3CA28C3-50CC-4E3C-A4D5-BDAB73E5A939}">
      <dgm:prSet/>
      <dgm:spPr/>
      <dgm:t>
        <a:bodyPr/>
        <a:lstStyle/>
        <a:p>
          <a:endParaRPr lang="es-AR"/>
        </a:p>
      </dgm:t>
    </dgm:pt>
    <dgm:pt modelId="{10E596E4-CA5C-427C-B876-FE9F3871F6B8}">
      <dgm:prSet phldrT="[Texto]" custT="1"/>
      <dgm:spPr>
        <a:solidFill>
          <a:srgbClr val="98CAE8"/>
        </a:solidFill>
      </dgm:spPr>
      <dgm:t>
        <a:bodyPr/>
        <a:lstStyle/>
        <a:p>
          <a:r>
            <a:rPr lang="es-AR" sz="2400" dirty="0" smtClean="0"/>
            <a:t>Apoya-cabezas</a:t>
          </a:r>
          <a:endParaRPr lang="es-AR" sz="1600" dirty="0" smtClean="0"/>
        </a:p>
        <a:p>
          <a:r>
            <a:rPr lang="es-AR" sz="1050" dirty="0" smtClean="0"/>
            <a:t>(en todas sus plazas)</a:t>
          </a:r>
          <a:endParaRPr lang="es-AR" sz="1050" dirty="0"/>
        </a:p>
      </dgm:t>
    </dgm:pt>
    <dgm:pt modelId="{88CFBE2D-9802-407C-B443-CF8525B852E5}" type="parTrans" cxnId="{9152DFAF-B69D-4140-AF42-01A658CBC640}">
      <dgm:prSet/>
      <dgm:spPr/>
      <dgm:t>
        <a:bodyPr/>
        <a:lstStyle/>
        <a:p>
          <a:endParaRPr lang="es-AR"/>
        </a:p>
      </dgm:t>
    </dgm:pt>
    <dgm:pt modelId="{B0ECCA62-30E2-4039-942C-6C4DACE21BB0}" type="sibTrans" cxnId="{9152DFAF-B69D-4140-AF42-01A658CBC640}">
      <dgm:prSet/>
      <dgm:spPr/>
      <dgm:t>
        <a:bodyPr/>
        <a:lstStyle/>
        <a:p>
          <a:endParaRPr lang="es-AR"/>
        </a:p>
      </dgm:t>
    </dgm:pt>
    <dgm:pt modelId="{7DBEC6CD-A54C-423A-A096-325CD2266B5B}">
      <dgm:prSet phldrT="[Texto]"/>
      <dgm:spPr>
        <a:solidFill>
          <a:srgbClr val="2D8BC5"/>
        </a:solidFill>
      </dgm:spPr>
      <dgm:t>
        <a:bodyPr/>
        <a:lstStyle/>
        <a:p>
          <a:r>
            <a:rPr lang="es-AR" dirty="0" smtClean="0"/>
            <a:t>35%</a:t>
          </a:r>
          <a:endParaRPr lang="es-AR" dirty="0"/>
        </a:p>
      </dgm:t>
    </dgm:pt>
    <dgm:pt modelId="{D75317E0-A408-4173-BFA7-3D4E685B7BB5}" type="parTrans" cxnId="{8220CD09-2688-4262-8170-603B59016F6A}">
      <dgm:prSet/>
      <dgm:spPr/>
      <dgm:t>
        <a:bodyPr/>
        <a:lstStyle/>
        <a:p>
          <a:endParaRPr lang="es-AR"/>
        </a:p>
      </dgm:t>
    </dgm:pt>
    <dgm:pt modelId="{0E2EA70C-01FA-47AE-9BD2-2510013F01EA}" type="sibTrans" cxnId="{8220CD09-2688-4262-8170-603B59016F6A}">
      <dgm:prSet/>
      <dgm:spPr/>
      <dgm:t>
        <a:bodyPr/>
        <a:lstStyle/>
        <a:p>
          <a:endParaRPr lang="es-AR"/>
        </a:p>
      </dgm:t>
    </dgm:pt>
    <dgm:pt modelId="{5D18B14F-171D-4EEF-B963-20A7D8A6A43A}">
      <dgm:prSet phldrT="[Texto]"/>
      <dgm:spPr>
        <a:solidFill>
          <a:srgbClr val="2D8BC5"/>
        </a:solidFill>
      </dgm:spPr>
      <dgm:t>
        <a:bodyPr/>
        <a:lstStyle/>
        <a:p>
          <a:r>
            <a:rPr lang="es-AR" dirty="0" smtClean="0"/>
            <a:t>32%</a:t>
          </a:r>
          <a:endParaRPr lang="es-AR" dirty="0"/>
        </a:p>
      </dgm:t>
    </dgm:pt>
    <dgm:pt modelId="{8C337988-82EE-464A-B560-8F86233A004E}" type="parTrans" cxnId="{E41ECE7A-00EA-444A-BEC2-E6C51A641433}">
      <dgm:prSet/>
      <dgm:spPr/>
      <dgm:t>
        <a:bodyPr/>
        <a:lstStyle/>
        <a:p>
          <a:endParaRPr lang="es-AR"/>
        </a:p>
      </dgm:t>
    </dgm:pt>
    <dgm:pt modelId="{C452028B-5989-46EF-BCE2-419B52649DF0}" type="sibTrans" cxnId="{E41ECE7A-00EA-444A-BEC2-E6C51A641433}">
      <dgm:prSet/>
      <dgm:spPr/>
      <dgm:t>
        <a:bodyPr/>
        <a:lstStyle/>
        <a:p>
          <a:endParaRPr lang="es-AR"/>
        </a:p>
      </dgm:t>
    </dgm:pt>
    <dgm:pt modelId="{15496687-48C9-46CE-B9D7-340C2457A2B1}">
      <dgm:prSet phldrT="[Texto]" custT="1"/>
      <dgm:spPr>
        <a:solidFill>
          <a:srgbClr val="98CAE8"/>
        </a:solidFill>
      </dgm:spPr>
      <dgm:t>
        <a:bodyPr/>
        <a:lstStyle/>
        <a:p>
          <a:r>
            <a:rPr lang="es-AR" sz="2800" dirty="0" smtClean="0"/>
            <a:t>Airbag</a:t>
          </a:r>
          <a:endParaRPr lang="es-AR" sz="2800" dirty="0"/>
        </a:p>
      </dgm:t>
    </dgm:pt>
    <dgm:pt modelId="{2AAEC667-4929-43FE-AD56-8045CB2CB338}" type="parTrans" cxnId="{5BF3935C-00C0-4212-B075-929BB6D1ADBC}">
      <dgm:prSet/>
      <dgm:spPr/>
      <dgm:t>
        <a:bodyPr/>
        <a:lstStyle/>
        <a:p>
          <a:endParaRPr lang="es-AR"/>
        </a:p>
      </dgm:t>
    </dgm:pt>
    <dgm:pt modelId="{0C834CE1-0862-4136-8B19-18BB2453DC85}" type="sibTrans" cxnId="{5BF3935C-00C0-4212-B075-929BB6D1ADBC}">
      <dgm:prSet/>
      <dgm:spPr/>
      <dgm:t>
        <a:bodyPr/>
        <a:lstStyle/>
        <a:p>
          <a:endParaRPr lang="es-AR"/>
        </a:p>
      </dgm:t>
    </dgm:pt>
    <dgm:pt modelId="{1B450BC6-7717-4E8B-A308-AF8E7A4FC3D5}">
      <dgm:prSet phldrT="[Texto]"/>
      <dgm:spPr>
        <a:solidFill>
          <a:srgbClr val="2D8BC5"/>
        </a:solidFill>
      </dgm:spPr>
      <dgm:t>
        <a:bodyPr/>
        <a:lstStyle/>
        <a:p>
          <a:r>
            <a:rPr lang="es-AR" dirty="0" smtClean="0"/>
            <a:t>60%</a:t>
          </a:r>
          <a:endParaRPr lang="es-AR" dirty="0"/>
        </a:p>
      </dgm:t>
    </dgm:pt>
    <dgm:pt modelId="{8337A531-CB0E-4D17-94A6-8FEDE2BDAD4F}" type="parTrans" cxnId="{E1044D94-E135-4ED4-A77B-C77B704917BC}">
      <dgm:prSet/>
      <dgm:spPr/>
      <dgm:t>
        <a:bodyPr/>
        <a:lstStyle/>
        <a:p>
          <a:endParaRPr lang="es-AR"/>
        </a:p>
      </dgm:t>
    </dgm:pt>
    <dgm:pt modelId="{180056D5-6BFF-408D-85EC-61169A576AF6}" type="sibTrans" cxnId="{E1044D94-E135-4ED4-A77B-C77B704917BC}">
      <dgm:prSet/>
      <dgm:spPr/>
      <dgm:t>
        <a:bodyPr/>
        <a:lstStyle/>
        <a:p>
          <a:endParaRPr lang="es-AR"/>
        </a:p>
      </dgm:t>
    </dgm:pt>
    <dgm:pt modelId="{60F74792-0DA8-417F-AC2A-1BCC7A4CB660}">
      <dgm:prSet phldrT="[Texto]"/>
      <dgm:spPr>
        <a:solidFill>
          <a:srgbClr val="2D8BC5"/>
        </a:solidFill>
      </dgm:spPr>
      <dgm:t>
        <a:bodyPr/>
        <a:lstStyle/>
        <a:p>
          <a:r>
            <a:rPr lang="es-AR" dirty="0" smtClean="0"/>
            <a:t>50%</a:t>
          </a:r>
          <a:endParaRPr lang="es-AR" dirty="0"/>
        </a:p>
      </dgm:t>
    </dgm:pt>
    <dgm:pt modelId="{0374A5B0-B8E5-426E-AC96-7E73D8E9F647}" type="parTrans" cxnId="{4547C05D-35B1-4C12-AB1A-2FC4339C6832}">
      <dgm:prSet/>
      <dgm:spPr/>
      <dgm:t>
        <a:bodyPr/>
        <a:lstStyle/>
        <a:p>
          <a:endParaRPr lang="es-AR"/>
        </a:p>
      </dgm:t>
    </dgm:pt>
    <dgm:pt modelId="{063896D7-1520-4C47-9D68-01E49826AF84}" type="sibTrans" cxnId="{4547C05D-35B1-4C12-AB1A-2FC4339C6832}">
      <dgm:prSet/>
      <dgm:spPr/>
      <dgm:t>
        <a:bodyPr/>
        <a:lstStyle/>
        <a:p>
          <a:endParaRPr lang="es-AR"/>
        </a:p>
      </dgm:t>
    </dgm:pt>
    <dgm:pt modelId="{DAD6DF42-75D6-4BC3-B2C7-381B756AB2E6}" type="pres">
      <dgm:prSet presAssocID="{A6E1E7F2-2097-4DEB-BE49-14357EA7E4B5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30F3E54A-0521-4720-B348-9CA1B03ACB0E}" type="pres">
      <dgm:prSet presAssocID="{C7F84CB4-D66F-4D19-B92B-295B7B760F79}" presName="compNode" presStyleCnt="0"/>
      <dgm:spPr/>
    </dgm:pt>
    <dgm:pt modelId="{95CE4B1C-C771-429B-8B1C-457B24636E90}" type="pres">
      <dgm:prSet presAssocID="{C7F84CB4-D66F-4D19-B92B-295B7B760F79}" presName="aNode" presStyleLbl="bgShp" presStyleIdx="0" presStyleCnt="4" custLinFactNeighborX="1318"/>
      <dgm:spPr/>
      <dgm:t>
        <a:bodyPr/>
        <a:lstStyle/>
        <a:p>
          <a:endParaRPr lang="es-AR"/>
        </a:p>
      </dgm:t>
    </dgm:pt>
    <dgm:pt modelId="{815FAAB9-EC15-49F1-A766-69269299DA7E}" type="pres">
      <dgm:prSet presAssocID="{C7F84CB4-D66F-4D19-B92B-295B7B760F79}" presName="textNode" presStyleLbl="bgShp" presStyleIdx="0" presStyleCnt="4"/>
      <dgm:spPr/>
      <dgm:t>
        <a:bodyPr/>
        <a:lstStyle/>
        <a:p>
          <a:endParaRPr lang="es-AR"/>
        </a:p>
      </dgm:t>
    </dgm:pt>
    <dgm:pt modelId="{58913759-62A9-4359-9D4D-BF33C7A9A98D}" type="pres">
      <dgm:prSet presAssocID="{C7F84CB4-D66F-4D19-B92B-295B7B760F79}" presName="compChildNode" presStyleCnt="0"/>
      <dgm:spPr/>
    </dgm:pt>
    <dgm:pt modelId="{0BD51275-34DF-4326-9B19-66E4563B6682}" type="pres">
      <dgm:prSet presAssocID="{C7F84CB4-D66F-4D19-B92B-295B7B760F79}" presName="theInnerList" presStyleCnt="0"/>
      <dgm:spPr/>
    </dgm:pt>
    <dgm:pt modelId="{2EFBBD15-DD02-4C0E-854A-C61291A84F2B}" type="pres">
      <dgm:prSet presAssocID="{AD03448A-F80E-4CB3-87B1-BC8B9A0913F6}" presName="child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653B9543-8601-4D53-B4ED-DA4206EBBC09}" type="pres">
      <dgm:prSet presAssocID="{AD03448A-F80E-4CB3-87B1-BC8B9A0913F6}" presName="aSpace2" presStyleCnt="0"/>
      <dgm:spPr/>
    </dgm:pt>
    <dgm:pt modelId="{3B49C2C5-AE7E-42CC-915F-2C70AB9953FF}" type="pres">
      <dgm:prSet presAssocID="{B1C541FF-C905-413B-9734-7C6199C12FBD}" presName="child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DB45E70D-5DA5-42F8-946D-8FBA5E70B607}" type="pres">
      <dgm:prSet presAssocID="{C7F84CB4-D66F-4D19-B92B-295B7B760F79}" presName="aSpace" presStyleCnt="0"/>
      <dgm:spPr/>
    </dgm:pt>
    <dgm:pt modelId="{A6F1E1A7-798F-4420-93CE-B972385E9F0C}" type="pres">
      <dgm:prSet presAssocID="{15496687-48C9-46CE-B9D7-340C2457A2B1}" presName="compNode" presStyleCnt="0"/>
      <dgm:spPr/>
    </dgm:pt>
    <dgm:pt modelId="{125A29F0-E807-4167-B601-8C95BFE9F900}" type="pres">
      <dgm:prSet presAssocID="{15496687-48C9-46CE-B9D7-340C2457A2B1}" presName="aNode" presStyleLbl="bgShp" presStyleIdx="1" presStyleCnt="4" custLinFactNeighborX="1318"/>
      <dgm:spPr/>
      <dgm:t>
        <a:bodyPr/>
        <a:lstStyle/>
        <a:p>
          <a:endParaRPr lang="es-AR"/>
        </a:p>
      </dgm:t>
    </dgm:pt>
    <dgm:pt modelId="{1C226090-4E74-4545-8338-287A941B937F}" type="pres">
      <dgm:prSet presAssocID="{15496687-48C9-46CE-B9D7-340C2457A2B1}" presName="textNode" presStyleLbl="bgShp" presStyleIdx="1" presStyleCnt="4"/>
      <dgm:spPr/>
      <dgm:t>
        <a:bodyPr/>
        <a:lstStyle/>
        <a:p>
          <a:endParaRPr lang="es-AR"/>
        </a:p>
      </dgm:t>
    </dgm:pt>
    <dgm:pt modelId="{6B548F59-87DE-4BFC-A5C3-CEAB5AE1ECBA}" type="pres">
      <dgm:prSet presAssocID="{15496687-48C9-46CE-B9D7-340C2457A2B1}" presName="compChildNode" presStyleCnt="0"/>
      <dgm:spPr/>
    </dgm:pt>
    <dgm:pt modelId="{8535FF7D-2167-4970-AAD5-DAB32D04E8BD}" type="pres">
      <dgm:prSet presAssocID="{15496687-48C9-46CE-B9D7-340C2457A2B1}" presName="theInnerList" presStyleCnt="0"/>
      <dgm:spPr/>
    </dgm:pt>
    <dgm:pt modelId="{45C7BC8B-28DB-46B4-BECC-11662DAE1C1F}" type="pres">
      <dgm:prSet presAssocID="{1B450BC6-7717-4E8B-A308-AF8E7A4FC3D5}" presName="child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3351DD02-1FE4-41EA-8DE8-ED5E04EE55E4}" type="pres">
      <dgm:prSet presAssocID="{1B450BC6-7717-4E8B-A308-AF8E7A4FC3D5}" presName="aSpace2" presStyleCnt="0"/>
      <dgm:spPr/>
    </dgm:pt>
    <dgm:pt modelId="{A7720B71-0529-43B2-8802-47559D54999C}" type="pres">
      <dgm:prSet presAssocID="{60F74792-0DA8-417F-AC2A-1BCC7A4CB660}" presName="child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DE1B749A-3342-4AF6-8CE3-E995DC27CDA0}" type="pres">
      <dgm:prSet presAssocID="{15496687-48C9-46CE-B9D7-340C2457A2B1}" presName="aSpace" presStyleCnt="0"/>
      <dgm:spPr/>
    </dgm:pt>
    <dgm:pt modelId="{9F0AF0BC-6010-41DA-86BA-F93131139E15}" type="pres">
      <dgm:prSet presAssocID="{F7EF3E47-8AC0-44FC-9A57-C63D0B84FDF8}" presName="compNode" presStyleCnt="0"/>
      <dgm:spPr/>
    </dgm:pt>
    <dgm:pt modelId="{EB028F04-98B2-4314-B40D-D5BAE44EB92B}" type="pres">
      <dgm:prSet presAssocID="{F7EF3E47-8AC0-44FC-9A57-C63D0B84FDF8}" presName="aNode" presStyleLbl="bgShp" presStyleIdx="2" presStyleCnt="4"/>
      <dgm:spPr/>
      <dgm:t>
        <a:bodyPr/>
        <a:lstStyle/>
        <a:p>
          <a:endParaRPr lang="es-AR"/>
        </a:p>
      </dgm:t>
    </dgm:pt>
    <dgm:pt modelId="{7C646175-E85B-4B66-A09C-CC3003012950}" type="pres">
      <dgm:prSet presAssocID="{F7EF3E47-8AC0-44FC-9A57-C63D0B84FDF8}" presName="textNode" presStyleLbl="bgShp" presStyleIdx="2" presStyleCnt="4"/>
      <dgm:spPr/>
      <dgm:t>
        <a:bodyPr/>
        <a:lstStyle/>
        <a:p>
          <a:endParaRPr lang="es-AR"/>
        </a:p>
      </dgm:t>
    </dgm:pt>
    <dgm:pt modelId="{7609906A-5624-4FCF-BF80-1C78036D870C}" type="pres">
      <dgm:prSet presAssocID="{F7EF3E47-8AC0-44FC-9A57-C63D0B84FDF8}" presName="compChildNode" presStyleCnt="0"/>
      <dgm:spPr/>
    </dgm:pt>
    <dgm:pt modelId="{E5EC2A2F-5D91-4B6E-B00B-CB7B95506850}" type="pres">
      <dgm:prSet presAssocID="{F7EF3E47-8AC0-44FC-9A57-C63D0B84FDF8}" presName="theInnerList" presStyleCnt="0"/>
      <dgm:spPr/>
    </dgm:pt>
    <dgm:pt modelId="{8F5FFE5F-0B9F-4B7D-BCA2-9D638D808E4D}" type="pres">
      <dgm:prSet presAssocID="{6EBFC2AF-2884-45FE-9324-29BB21C97EA7}" presName="child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FDBC48F6-581C-490A-AD87-E42A091D3898}" type="pres">
      <dgm:prSet presAssocID="{6EBFC2AF-2884-45FE-9324-29BB21C97EA7}" presName="aSpace2" presStyleCnt="0"/>
      <dgm:spPr/>
    </dgm:pt>
    <dgm:pt modelId="{5FCCFCCD-DA1A-4E45-A0C2-31C1E4890933}" type="pres">
      <dgm:prSet presAssocID="{C3CDA3B9-5F86-4BED-AF82-C35195F39335}" presName="child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9F265285-D703-4E36-94DA-C10E76871595}" type="pres">
      <dgm:prSet presAssocID="{F7EF3E47-8AC0-44FC-9A57-C63D0B84FDF8}" presName="aSpace" presStyleCnt="0"/>
      <dgm:spPr/>
    </dgm:pt>
    <dgm:pt modelId="{F403AC76-4B1F-4C70-A9E7-7E5471821F03}" type="pres">
      <dgm:prSet presAssocID="{10E596E4-CA5C-427C-B876-FE9F3871F6B8}" presName="compNode" presStyleCnt="0"/>
      <dgm:spPr/>
    </dgm:pt>
    <dgm:pt modelId="{11B9B7A8-F61E-4007-9B92-C2AD15332783}" type="pres">
      <dgm:prSet presAssocID="{10E596E4-CA5C-427C-B876-FE9F3871F6B8}" presName="aNode" presStyleLbl="bgShp" presStyleIdx="3" presStyleCnt="4"/>
      <dgm:spPr/>
      <dgm:t>
        <a:bodyPr/>
        <a:lstStyle/>
        <a:p>
          <a:endParaRPr lang="es-AR"/>
        </a:p>
      </dgm:t>
    </dgm:pt>
    <dgm:pt modelId="{8CB42693-177C-4A15-BE00-681A1F3314CE}" type="pres">
      <dgm:prSet presAssocID="{10E596E4-CA5C-427C-B876-FE9F3871F6B8}" presName="textNode" presStyleLbl="bgShp" presStyleIdx="3" presStyleCnt="4"/>
      <dgm:spPr/>
      <dgm:t>
        <a:bodyPr/>
        <a:lstStyle/>
        <a:p>
          <a:endParaRPr lang="es-AR"/>
        </a:p>
      </dgm:t>
    </dgm:pt>
    <dgm:pt modelId="{9D9B2AC2-7F51-4400-A64D-3F9A6380EDE5}" type="pres">
      <dgm:prSet presAssocID="{10E596E4-CA5C-427C-B876-FE9F3871F6B8}" presName="compChildNode" presStyleCnt="0"/>
      <dgm:spPr/>
    </dgm:pt>
    <dgm:pt modelId="{75263AC4-9357-49AD-8F3A-A37C585141FC}" type="pres">
      <dgm:prSet presAssocID="{10E596E4-CA5C-427C-B876-FE9F3871F6B8}" presName="theInnerList" presStyleCnt="0"/>
      <dgm:spPr/>
    </dgm:pt>
    <dgm:pt modelId="{F912A036-C4B6-49E3-A431-26EC502820B7}" type="pres">
      <dgm:prSet presAssocID="{7DBEC6CD-A54C-423A-A096-325CD2266B5B}" presName="child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32B6A35F-C4FA-4655-B055-DB35A9F7EFDC}" type="pres">
      <dgm:prSet presAssocID="{7DBEC6CD-A54C-423A-A096-325CD2266B5B}" presName="aSpace2" presStyleCnt="0"/>
      <dgm:spPr/>
    </dgm:pt>
    <dgm:pt modelId="{AF1286D2-3F7B-47A8-BA8F-4DD25ECE6D87}" type="pres">
      <dgm:prSet presAssocID="{5D18B14F-171D-4EEF-B963-20A7D8A6A43A}" presName="child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C804D457-750B-4D39-A5C3-F3B34D8C757F}" type="presOf" srcId="{15496687-48C9-46CE-B9D7-340C2457A2B1}" destId="{125A29F0-E807-4167-B601-8C95BFE9F900}" srcOrd="0" destOrd="0" presId="urn:microsoft.com/office/officeart/2005/8/layout/lProcess2"/>
    <dgm:cxn modelId="{1CB0D191-01A9-4B18-B524-56A59039E457}" type="presOf" srcId="{6EBFC2AF-2884-45FE-9324-29BB21C97EA7}" destId="{8F5FFE5F-0B9F-4B7D-BCA2-9D638D808E4D}" srcOrd="0" destOrd="0" presId="urn:microsoft.com/office/officeart/2005/8/layout/lProcess2"/>
    <dgm:cxn modelId="{437C331C-8775-4788-AB25-2D38A00A67F9}" srcId="{C7F84CB4-D66F-4D19-B92B-295B7B760F79}" destId="{AD03448A-F80E-4CB3-87B1-BC8B9A0913F6}" srcOrd="0" destOrd="0" parTransId="{BC55F36F-4CFA-4DBB-9552-B28F99E689B9}" sibTransId="{9B376875-8D75-4CEC-A785-C39C446E01BE}"/>
    <dgm:cxn modelId="{E1044D94-E135-4ED4-A77B-C77B704917BC}" srcId="{15496687-48C9-46CE-B9D7-340C2457A2B1}" destId="{1B450BC6-7717-4E8B-A308-AF8E7A4FC3D5}" srcOrd="0" destOrd="0" parTransId="{8337A531-CB0E-4D17-94A6-8FEDE2BDAD4F}" sibTransId="{180056D5-6BFF-408D-85EC-61169A576AF6}"/>
    <dgm:cxn modelId="{5BD9B5A0-D24E-4A76-8092-BA98F6FE4D02}" srcId="{A6E1E7F2-2097-4DEB-BE49-14357EA7E4B5}" destId="{F7EF3E47-8AC0-44FC-9A57-C63D0B84FDF8}" srcOrd="2" destOrd="0" parTransId="{4A6392D3-A753-4699-88E7-2CE946837CD8}" sibTransId="{E21CE5F0-0E31-44E4-B6F5-7E4D5B1D7786}"/>
    <dgm:cxn modelId="{A4CA27FA-9340-4241-BCBC-9FBCB4C25867}" type="presOf" srcId="{1B450BC6-7717-4E8B-A308-AF8E7A4FC3D5}" destId="{45C7BC8B-28DB-46B4-BECC-11662DAE1C1F}" srcOrd="0" destOrd="0" presId="urn:microsoft.com/office/officeart/2005/8/layout/lProcess2"/>
    <dgm:cxn modelId="{219C0304-DB7C-43BD-A23F-A0F736FC35BC}" type="presOf" srcId="{B1C541FF-C905-413B-9734-7C6199C12FBD}" destId="{3B49C2C5-AE7E-42CC-915F-2C70AB9953FF}" srcOrd="0" destOrd="0" presId="urn:microsoft.com/office/officeart/2005/8/layout/lProcess2"/>
    <dgm:cxn modelId="{A2177400-7F5F-46A5-B6A7-46904CAC628F}" srcId="{C7F84CB4-D66F-4D19-B92B-295B7B760F79}" destId="{B1C541FF-C905-413B-9734-7C6199C12FBD}" srcOrd="1" destOrd="0" parTransId="{78516D54-4BBA-4455-A069-EEE25C750906}" sibTransId="{21477215-E71A-4406-A71E-8DF31CE45AF7}"/>
    <dgm:cxn modelId="{B4C72F59-5BB2-4D1D-94BB-E84A73A4EDFF}" srcId="{F7EF3E47-8AC0-44FC-9A57-C63D0B84FDF8}" destId="{6EBFC2AF-2884-45FE-9324-29BB21C97EA7}" srcOrd="0" destOrd="0" parTransId="{3B73D4FF-9AE8-46C7-98F0-85BED6183725}" sibTransId="{FF9952B9-7B0A-4F3E-9498-7F1EF7CEBF10}"/>
    <dgm:cxn modelId="{1BA00699-4C5B-46E1-B6B5-A04BFB4E8151}" type="presOf" srcId="{15496687-48C9-46CE-B9D7-340C2457A2B1}" destId="{1C226090-4E74-4545-8338-287A941B937F}" srcOrd="1" destOrd="0" presId="urn:microsoft.com/office/officeart/2005/8/layout/lProcess2"/>
    <dgm:cxn modelId="{068AA551-E730-42D2-8824-717F01A2260B}" type="presOf" srcId="{10E596E4-CA5C-427C-B876-FE9F3871F6B8}" destId="{11B9B7A8-F61E-4007-9B92-C2AD15332783}" srcOrd="0" destOrd="0" presId="urn:microsoft.com/office/officeart/2005/8/layout/lProcess2"/>
    <dgm:cxn modelId="{104C96AA-A54B-4F04-A446-9925BED9A970}" type="presOf" srcId="{C7F84CB4-D66F-4D19-B92B-295B7B760F79}" destId="{95CE4B1C-C771-429B-8B1C-457B24636E90}" srcOrd="0" destOrd="0" presId="urn:microsoft.com/office/officeart/2005/8/layout/lProcess2"/>
    <dgm:cxn modelId="{F3CA28C3-50CC-4E3C-A4D5-BDAB73E5A939}" srcId="{F7EF3E47-8AC0-44FC-9A57-C63D0B84FDF8}" destId="{C3CDA3B9-5F86-4BED-AF82-C35195F39335}" srcOrd="1" destOrd="0" parTransId="{52A43157-AD27-41A1-A4B8-A7DFAE1F4D2B}" sibTransId="{BF328C6C-B710-4B1D-A8B1-4DCD1DAE4412}"/>
    <dgm:cxn modelId="{F2DA02C3-9BE4-46EC-8524-E755EFC9C8F0}" type="presOf" srcId="{F7EF3E47-8AC0-44FC-9A57-C63D0B84FDF8}" destId="{EB028F04-98B2-4314-B40D-D5BAE44EB92B}" srcOrd="0" destOrd="0" presId="urn:microsoft.com/office/officeart/2005/8/layout/lProcess2"/>
    <dgm:cxn modelId="{9152DFAF-B69D-4140-AF42-01A658CBC640}" srcId="{A6E1E7F2-2097-4DEB-BE49-14357EA7E4B5}" destId="{10E596E4-CA5C-427C-B876-FE9F3871F6B8}" srcOrd="3" destOrd="0" parTransId="{88CFBE2D-9802-407C-B443-CF8525B852E5}" sibTransId="{B0ECCA62-30E2-4039-942C-6C4DACE21BB0}"/>
    <dgm:cxn modelId="{E41ECE7A-00EA-444A-BEC2-E6C51A641433}" srcId="{10E596E4-CA5C-427C-B876-FE9F3871F6B8}" destId="{5D18B14F-171D-4EEF-B963-20A7D8A6A43A}" srcOrd="1" destOrd="0" parTransId="{8C337988-82EE-464A-B560-8F86233A004E}" sibTransId="{C452028B-5989-46EF-BCE2-419B52649DF0}"/>
    <dgm:cxn modelId="{E2DD4233-B1A0-4BAA-A744-DF6E972F1025}" type="presOf" srcId="{60F74792-0DA8-417F-AC2A-1BCC7A4CB660}" destId="{A7720B71-0529-43B2-8802-47559D54999C}" srcOrd="0" destOrd="0" presId="urn:microsoft.com/office/officeart/2005/8/layout/lProcess2"/>
    <dgm:cxn modelId="{D01B405A-2E83-44C4-B9A1-95D6E94AF4CF}" type="presOf" srcId="{5D18B14F-171D-4EEF-B963-20A7D8A6A43A}" destId="{AF1286D2-3F7B-47A8-BA8F-4DD25ECE6D87}" srcOrd="0" destOrd="0" presId="urn:microsoft.com/office/officeart/2005/8/layout/lProcess2"/>
    <dgm:cxn modelId="{3A23F70F-389E-49D1-B286-68FD45A2263B}" type="presOf" srcId="{A6E1E7F2-2097-4DEB-BE49-14357EA7E4B5}" destId="{DAD6DF42-75D6-4BC3-B2C7-381B756AB2E6}" srcOrd="0" destOrd="0" presId="urn:microsoft.com/office/officeart/2005/8/layout/lProcess2"/>
    <dgm:cxn modelId="{C7D73365-7780-4068-8A08-37F50B167473}" type="presOf" srcId="{C7F84CB4-D66F-4D19-B92B-295B7B760F79}" destId="{815FAAB9-EC15-49F1-A766-69269299DA7E}" srcOrd="1" destOrd="0" presId="urn:microsoft.com/office/officeart/2005/8/layout/lProcess2"/>
    <dgm:cxn modelId="{8220CD09-2688-4262-8170-603B59016F6A}" srcId="{10E596E4-CA5C-427C-B876-FE9F3871F6B8}" destId="{7DBEC6CD-A54C-423A-A096-325CD2266B5B}" srcOrd="0" destOrd="0" parTransId="{D75317E0-A408-4173-BFA7-3D4E685B7BB5}" sibTransId="{0E2EA70C-01FA-47AE-9BD2-2510013F01EA}"/>
    <dgm:cxn modelId="{37F1FD1C-50B6-474B-BDAF-77DC22C7C643}" type="presOf" srcId="{AD03448A-F80E-4CB3-87B1-BC8B9A0913F6}" destId="{2EFBBD15-DD02-4C0E-854A-C61291A84F2B}" srcOrd="0" destOrd="0" presId="urn:microsoft.com/office/officeart/2005/8/layout/lProcess2"/>
    <dgm:cxn modelId="{6944E994-4EC8-4A80-91C6-75C50408EB43}" type="presOf" srcId="{7DBEC6CD-A54C-423A-A096-325CD2266B5B}" destId="{F912A036-C4B6-49E3-A431-26EC502820B7}" srcOrd="0" destOrd="0" presId="urn:microsoft.com/office/officeart/2005/8/layout/lProcess2"/>
    <dgm:cxn modelId="{2D7C77F1-3706-4268-93AB-79344B02A6C7}" type="presOf" srcId="{F7EF3E47-8AC0-44FC-9A57-C63D0B84FDF8}" destId="{7C646175-E85B-4B66-A09C-CC3003012950}" srcOrd="1" destOrd="0" presId="urn:microsoft.com/office/officeart/2005/8/layout/lProcess2"/>
    <dgm:cxn modelId="{BC91938E-1D7F-4B46-8574-2C11AA8DEEC3}" srcId="{A6E1E7F2-2097-4DEB-BE49-14357EA7E4B5}" destId="{C7F84CB4-D66F-4D19-B92B-295B7B760F79}" srcOrd="0" destOrd="0" parTransId="{9351EB14-65DD-44ED-BC99-22A147A42B59}" sibTransId="{A5F90549-107B-41EA-84F1-F7DA329DA42D}"/>
    <dgm:cxn modelId="{5BF3935C-00C0-4212-B075-929BB6D1ADBC}" srcId="{A6E1E7F2-2097-4DEB-BE49-14357EA7E4B5}" destId="{15496687-48C9-46CE-B9D7-340C2457A2B1}" srcOrd="1" destOrd="0" parTransId="{2AAEC667-4929-43FE-AD56-8045CB2CB338}" sibTransId="{0C834CE1-0862-4136-8B19-18BB2453DC85}"/>
    <dgm:cxn modelId="{D013415F-02D7-4C04-A3D4-BF3BA66FB8C0}" type="presOf" srcId="{10E596E4-CA5C-427C-B876-FE9F3871F6B8}" destId="{8CB42693-177C-4A15-BE00-681A1F3314CE}" srcOrd="1" destOrd="0" presId="urn:microsoft.com/office/officeart/2005/8/layout/lProcess2"/>
    <dgm:cxn modelId="{2F1CAE45-97A0-4D76-ACE2-E9A29413F6C8}" type="presOf" srcId="{C3CDA3B9-5F86-4BED-AF82-C35195F39335}" destId="{5FCCFCCD-DA1A-4E45-A0C2-31C1E4890933}" srcOrd="0" destOrd="0" presId="urn:microsoft.com/office/officeart/2005/8/layout/lProcess2"/>
    <dgm:cxn modelId="{4547C05D-35B1-4C12-AB1A-2FC4339C6832}" srcId="{15496687-48C9-46CE-B9D7-340C2457A2B1}" destId="{60F74792-0DA8-417F-AC2A-1BCC7A4CB660}" srcOrd="1" destOrd="0" parTransId="{0374A5B0-B8E5-426E-AC96-7E73D8E9F647}" sibTransId="{063896D7-1520-4C47-9D68-01E49826AF84}"/>
    <dgm:cxn modelId="{1D38D253-24ED-405E-99F2-09C99000ADA4}" type="presParOf" srcId="{DAD6DF42-75D6-4BC3-B2C7-381B756AB2E6}" destId="{30F3E54A-0521-4720-B348-9CA1B03ACB0E}" srcOrd="0" destOrd="0" presId="urn:microsoft.com/office/officeart/2005/8/layout/lProcess2"/>
    <dgm:cxn modelId="{BC4BDF43-3736-4620-9F89-5091D9C5C20E}" type="presParOf" srcId="{30F3E54A-0521-4720-B348-9CA1B03ACB0E}" destId="{95CE4B1C-C771-429B-8B1C-457B24636E90}" srcOrd="0" destOrd="0" presId="urn:microsoft.com/office/officeart/2005/8/layout/lProcess2"/>
    <dgm:cxn modelId="{594B069B-5D54-4215-8E8F-6F9A32C443FD}" type="presParOf" srcId="{30F3E54A-0521-4720-B348-9CA1B03ACB0E}" destId="{815FAAB9-EC15-49F1-A766-69269299DA7E}" srcOrd="1" destOrd="0" presId="urn:microsoft.com/office/officeart/2005/8/layout/lProcess2"/>
    <dgm:cxn modelId="{39175353-614C-4419-B342-71D02C19E11E}" type="presParOf" srcId="{30F3E54A-0521-4720-B348-9CA1B03ACB0E}" destId="{58913759-62A9-4359-9D4D-BF33C7A9A98D}" srcOrd="2" destOrd="0" presId="urn:microsoft.com/office/officeart/2005/8/layout/lProcess2"/>
    <dgm:cxn modelId="{DED8B5AE-7DFE-4178-9FC1-82CD89D9E348}" type="presParOf" srcId="{58913759-62A9-4359-9D4D-BF33C7A9A98D}" destId="{0BD51275-34DF-4326-9B19-66E4563B6682}" srcOrd="0" destOrd="0" presId="urn:microsoft.com/office/officeart/2005/8/layout/lProcess2"/>
    <dgm:cxn modelId="{043DF5A3-428C-4EAC-83E2-4F0689803F8D}" type="presParOf" srcId="{0BD51275-34DF-4326-9B19-66E4563B6682}" destId="{2EFBBD15-DD02-4C0E-854A-C61291A84F2B}" srcOrd="0" destOrd="0" presId="urn:microsoft.com/office/officeart/2005/8/layout/lProcess2"/>
    <dgm:cxn modelId="{F0FFBD65-5799-4C82-8261-3876CEDC1519}" type="presParOf" srcId="{0BD51275-34DF-4326-9B19-66E4563B6682}" destId="{653B9543-8601-4D53-B4ED-DA4206EBBC09}" srcOrd="1" destOrd="0" presId="urn:microsoft.com/office/officeart/2005/8/layout/lProcess2"/>
    <dgm:cxn modelId="{52361BCC-AE3B-4BFB-8578-C06BEBFEC32E}" type="presParOf" srcId="{0BD51275-34DF-4326-9B19-66E4563B6682}" destId="{3B49C2C5-AE7E-42CC-915F-2C70AB9953FF}" srcOrd="2" destOrd="0" presId="urn:microsoft.com/office/officeart/2005/8/layout/lProcess2"/>
    <dgm:cxn modelId="{E17FC44D-35AB-47AB-8061-A230A9B1A761}" type="presParOf" srcId="{DAD6DF42-75D6-4BC3-B2C7-381B756AB2E6}" destId="{DB45E70D-5DA5-42F8-946D-8FBA5E70B607}" srcOrd="1" destOrd="0" presId="urn:microsoft.com/office/officeart/2005/8/layout/lProcess2"/>
    <dgm:cxn modelId="{281E3513-9749-433F-B852-1E72B0C4F35B}" type="presParOf" srcId="{DAD6DF42-75D6-4BC3-B2C7-381B756AB2E6}" destId="{A6F1E1A7-798F-4420-93CE-B972385E9F0C}" srcOrd="2" destOrd="0" presId="urn:microsoft.com/office/officeart/2005/8/layout/lProcess2"/>
    <dgm:cxn modelId="{C1A055AE-E2D4-4471-8745-8C2EF1F8D3D7}" type="presParOf" srcId="{A6F1E1A7-798F-4420-93CE-B972385E9F0C}" destId="{125A29F0-E807-4167-B601-8C95BFE9F900}" srcOrd="0" destOrd="0" presId="urn:microsoft.com/office/officeart/2005/8/layout/lProcess2"/>
    <dgm:cxn modelId="{3D80E9D3-C5D5-492C-9CEB-5B8061F45260}" type="presParOf" srcId="{A6F1E1A7-798F-4420-93CE-B972385E9F0C}" destId="{1C226090-4E74-4545-8338-287A941B937F}" srcOrd="1" destOrd="0" presId="urn:microsoft.com/office/officeart/2005/8/layout/lProcess2"/>
    <dgm:cxn modelId="{63A3DD2C-36ED-4124-976E-2CFAE5B28A4A}" type="presParOf" srcId="{A6F1E1A7-798F-4420-93CE-B972385E9F0C}" destId="{6B548F59-87DE-4BFC-A5C3-CEAB5AE1ECBA}" srcOrd="2" destOrd="0" presId="urn:microsoft.com/office/officeart/2005/8/layout/lProcess2"/>
    <dgm:cxn modelId="{B4DD1F15-80BC-4AB4-85A9-7D5C0F74E9BE}" type="presParOf" srcId="{6B548F59-87DE-4BFC-A5C3-CEAB5AE1ECBA}" destId="{8535FF7D-2167-4970-AAD5-DAB32D04E8BD}" srcOrd="0" destOrd="0" presId="urn:microsoft.com/office/officeart/2005/8/layout/lProcess2"/>
    <dgm:cxn modelId="{8055AAD6-6D9C-48B3-8F08-BBA9ED5D38E3}" type="presParOf" srcId="{8535FF7D-2167-4970-AAD5-DAB32D04E8BD}" destId="{45C7BC8B-28DB-46B4-BECC-11662DAE1C1F}" srcOrd="0" destOrd="0" presId="urn:microsoft.com/office/officeart/2005/8/layout/lProcess2"/>
    <dgm:cxn modelId="{BF2D1F0D-2099-4541-B238-501EA3D26ABB}" type="presParOf" srcId="{8535FF7D-2167-4970-AAD5-DAB32D04E8BD}" destId="{3351DD02-1FE4-41EA-8DE8-ED5E04EE55E4}" srcOrd="1" destOrd="0" presId="urn:microsoft.com/office/officeart/2005/8/layout/lProcess2"/>
    <dgm:cxn modelId="{AB58435A-4369-4186-9A8A-39DF5A1B0085}" type="presParOf" srcId="{8535FF7D-2167-4970-AAD5-DAB32D04E8BD}" destId="{A7720B71-0529-43B2-8802-47559D54999C}" srcOrd="2" destOrd="0" presId="urn:microsoft.com/office/officeart/2005/8/layout/lProcess2"/>
    <dgm:cxn modelId="{DA16BA36-67B9-4BA7-ACC6-29750CE0F50D}" type="presParOf" srcId="{DAD6DF42-75D6-4BC3-B2C7-381B756AB2E6}" destId="{DE1B749A-3342-4AF6-8CE3-E995DC27CDA0}" srcOrd="3" destOrd="0" presId="urn:microsoft.com/office/officeart/2005/8/layout/lProcess2"/>
    <dgm:cxn modelId="{A49045D8-5209-4801-A626-B023DD7DC0D7}" type="presParOf" srcId="{DAD6DF42-75D6-4BC3-B2C7-381B756AB2E6}" destId="{9F0AF0BC-6010-41DA-86BA-F93131139E15}" srcOrd="4" destOrd="0" presId="urn:microsoft.com/office/officeart/2005/8/layout/lProcess2"/>
    <dgm:cxn modelId="{121B63A4-B556-4376-B032-479505CF91CE}" type="presParOf" srcId="{9F0AF0BC-6010-41DA-86BA-F93131139E15}" destId="{EB028F04-98B2-4314-B40D-D5BAE44EB92B}" srcOrd="0" destOrd="0" presId="urn:microsoft.com/office/officeart/2005/8/layout/lProcess2"/>
    <dgm:cxn modelId="{7ADAD51B-CCEE-4C6E-B41A-686DABD2DA6D}" type="presParOf" srcId="{9F0AF0BC-6010-41DA-86BA-F93131139E15}" destId="{7C646175-E85B-4B66-A09C-CC3003012950}" srcOrd="1" destOrd="0" presId="urn:microsoft.com/office/officeart/2005/8/layout/lProcess2"/>
    <dgm:cxn modelId="{B80F378D-C282-491E-ACCA-2A7368F64335}" type="presParOf" srcId="{9F0AF0BC-6010-41DA-86BA-F93131139E15}" destId="{7609906A-5624-4FCF-BF80-1C78036D870C}" srcOrd="2" destOrd="0" presId="urn:microsoft.com/office/officeart/2005/8/layout/lProcess2"/>
    <dgm:cxn modelId="{3E100C99-5F31-4BB2-A132-13B72A33AFC2}" type="presParOf" srcId="{7609906A-5624-4FCF-BF80-1C78036D870C}" destId="{E5EC2A2F-5D91-4B6E-B00B-CB7B95506850}" srcOrd="0" destOrd="0" presId="urn:microsoft.com/office/officeart/2005/8/layout/lProcess2"/>
    <dgm:cxn modelId="{8712EB96-979F-4E6A-8423-E845B11CEB50}" type="presParOf" srcId="{E5EC2A2F-5D91-4B6E-B00B-CB7B95506850}" destId="{8F5FFE5F-0B9F-4B7D-BCA2-9D638D808E4D}" srcOrd="0" destOrd="0" presId="urn:microsoft.com/office/officeart/2005/8/layout/lProcess2"/>
    <dgm:cxn modelId="{B04A31B0-D828-4A2D-AFFB-5CDDE981C0A9}" type="presParOf" srcId="{E5EC2A2F-5D91-4B6E-B00B-CB7B95506850}" destId="{FDBC48F6-581C-490A-AD87-E42A091D3898}" srcOrd="1" destOrd="0" presId="urn:microsoft.com/office/officeart/2005/8/layout/lProcess2"/>
    <dgm:cxn modelId="{AA255456-95D5-40C8-80D6-79602FC46D6E}" type="presParOf" srcId="{E5EC2A2F-5D91-4B6E-B00B-CB7B95506850}" destId="{5FCCFCCD-DA1A-4E45-A0C2-31C1E4890933}" srcOrd="2" destOrd="0" presId="urn:microsoft.com/office/officeart/2005/8/layout/lProcess2"/>
    <dgm:cxn modelId="{BCC88ADC-18A8-420D-AC74-0EE58D915A15}" type="presParOf" srcId="{DAD6DF42-75D6-4BC3-B2C7-381B756AB2E6}" destId="{9F265285-D703-4E36-94DA-C10E76871595}" srcOrd="5" destOrd="0" presId="urn:microsoft.com/office/officeart/2005/8/layout/lProcess2"/>
    <dgm:cxn modelId="{10233A24-D95F-441B-BD11-35D2686E03D1}" type="presParOf" srcId="{DAD6DF42-75D6-4BC3-B2C7-381B756AB2E6}" destId="{F403AC76-4B1F-4C70-A9E7-7E5471821F03}" srcOrd="6" destOrd="0" presId="urn:microsoft.com/office/officeart/2005/8/layout/lProcess2"/>
    <dgm:cxn modelId="{B9CC8535-1710-4063-9F56-B61630E3878C}" type="presParOf" srcId="{F403AC76-4B1F-4C70-A9E7-7E5471821F03}" destId="{11B9B7A8-F61E-4007-9B92-C2AD15332783}" srcOrd="0" destOrd="0" presId="urn:microsoft.com/office/officeart/2005/8/layout/lProcess2"/>
    <dgm:cxn modelId="{69EF6F33-988E-4EF8-88A7-0DB4FA65EABA}" type="presParOf" srcId="{F403AC76-4B1F-4C70-A9E7-7E5471821F03}" destId="{8CB42693-177C-4A15-BE00-681A1F3314CE}" srcOrd="1" destOrd="0" presId="urn:microsoft.com/office/officeart/2005/8/layout/lProcess2"/>
    <dgm:cxn modelId="{BD98179B-B873-4EDB-9BE9-B21D1EBF6E35}" type="presParOf" srcId="{F403AC76-4B1F-4C70-A9E7-7E5471821F03}" destId="{9D9B2AC2-7F51-4400-A64D-3F9A6380EDE5}" srcOrd="2" destOrd="0" presId="urn:microsoft.com/office/officeart/2005/8/layout/lProcess2"/>
    <dgm:cxn modelId="{4DE02222-1EB5-4107-9FD6-AC41B34941AB}" type="presParOf" srcId="{9D9B2AC2-7F51-4400-A64D-3F9A6380EDE5}" destId="{75263AC4-9357-49AD-8F3A-A37C585141FC}" srcOrd="0" destOrd="0" presId="urn:microsoft.com/office/officeart/2005/8/layout/lProcess2"/>
    <dgm:cxn modelId="{2231AB64-F3C6-49C7-8AD4-894E9646991D}" type="presParOf" srcId="{75263AC4-9357-49AD-8F3A-A37C585141FC}" destId="{F912A036-C4B6-49E3-A431-26EC502820B7}" srcOrd="0" destOrd="0" presId="urn:microsoft.com/office/officeart/2005/8/layout/lProcess2"/>
    <dgm:cxn modelId="{236A9D57-8E6B-480C-B3A5-827682E20A7E}" type="presParOf" srcId="{75263AC4-9357-49AD-8F3A-A37C585141FC}" destId="{32B6A35F-C4FA-4655-B055-DB35A9F7EFDC}" srcOrd="1" destOrd="0" presId="urn:microsoft.com/office/officeart/2005/8/layout/lProcess2"/>
    <dgm:cxn modelId="{E20872F2-7BCA-4979-90A1-AD5EFB335C60}" type="presParOf" srcId="{75263AC4-9357-49AD-8F3A-A37C585141FC}" destId="{AF1286D2-3F7B-47A8-BA8F-4DD25ECE6D87}" srcOrd="2" destOrd="0" presId="urn:microsoft.com/office/officeart/2005/8/layout/lProcess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808BA1-53FC-4BCC-B48C-E322B161EE30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1823F09F-EBD4-448A-893D-67D2455D27FA}">
      <dgm:prSet phldrT="[Texto]"/>
      <dgm:spPr/>
      <dgm:t>
        <a:bodyPr/>
        <a:lstStyle/>
        <a:p>
          <a:r>
            <a:rPr lang="es-AR" dirty="0" smtClean="0"/>
            <a:t>1998</a:t>
          </a:r>
          <a:endParaRPr lang="es-AR" dirty="0"/>
        </a:p>
      </dgm:t>
    </dgm:pt>
    <dgm:pt modelId="{DB25B79C-6BB6-4AF7-AF04-648BF58C0CC3}" type="parTrans" cxnId="{147E8BCB-EB7B-4959-899D-6D7229B47BF2}">
      <dgm:prSet/>
      <dgm:spPr/>
      <dgm:t>
        <a:bodyPr/>
        <a:lstStyle/>
        <a:p>
          <a:endParaRPr lang="es-AR"/>
        </a:p>
      </dgm:t>
    </dgm:pt>
    <dgm:pt modelId="{A37878D0-9E52-4BFC-8183-4325E315E1E9}" type="sibTrans" cxnId="{147E8BCB-EB7B-4959-899D-6D7229B47BF2}">
      <dgm:prSet/>
      <dgm:spPr/>
      <dgm:t>
        <a:bodyPr/>
        <a:lstStyle/>
        <a:p>
          <a:endParaRPr lang="es-AR"/>
        </a:p>
      </dgm:t>
    </dgm:pt>
    <dgm:pt modelId="{0EE1A495-7218-4FEF-A873-9ADEDC226D84}">
      <dgm:prSet phldrT="[Texto]"/>
      <dgm:spPr/>
      <dgm:t>
        <a:bodyPr/>
        <a:lstStyle/>
        <a:p>
          <a:r>
            <a:rPr lang="es-AR" dirty="0" smtClean="0"/>
            <a:t>2003</a:t>
          </a:r>
          <a:endParaRPr lang="es-AR" dirty="0"/>
        </a:p>
      </dgm:t>
    </dgm:pt>
    <dgm:pt modelId="{4A6EDF33-2836-4C9F-8881-DC97C1DE349B}" type="parTrans" cxnId="{020B9A8E-2C92-49F0-9616-7028C250C47F}">
      <dgm:prSet/>
      <dgm:spPr/>
      <dgm:t>
        <a:bodyPr/>
        <a:lstStyle/>
        <a:p>
          <a:endParaRPr lang="es-AR"/>
        </a:p>
      </dgm:t>
    </dgm:pt>
    <dgm:pt modelId="{DEFFA512-ED71-4588-AA5A-3824EFE1CD95}" type="sibTrans" cxnId="{020B9A8E-2C92-49F0-9616-7028C250C47F}">
      <dgm:prSet/>
      <dgm:spPr/>
      <dgm:t>
        <a:bodyPr/>
        <a:lstStyle/>
        <a:p>
          <a:endParaRPr lang="es-AR"/>
        </a:p>
      </dgm:t>
    </dgm:pt>
    <dgm:pt modelId="{E69F4AEF-61E7-49FD-AEB7-F3AA62DB6AC5}">
      <dgm:prSet phldrT="[Texto]"/>
      <dgm:spPr/>
      <dgm:t>
        <a:bodyPr/>
        <a:lstStyle/>
        <a:p>
          <a:r>
            <a:rPr lang="es-AR" dirty="0" smtClean="0"/>
            <a:t>2014</a:t>
          </a:r>
          <a:endParaRPr lang="es-AR" dirty="0"/>
        </a:p>
      </dgm:t>
    </dgm:pt>
    <dgm:pt modelId="{80BE2B69-9581-4178-A38F-C818D681FB44}" type="parTrans" cxnId="{833B58CD-3EFD-4F3A-B612-7F920116E8C2}">
      <dgm:prSet/>
      <dgm:spPr/>
      <dgm:t>
        <a:bodyPr/>
        <a:lstStyle/>
        <a:p>
          <a:endParaRPr lang="es-AR"/>
        </a:p>
      </dgm:t>
    </dgm:pt>
    <dgm:pt modelId="{D351A377-3427-444B-8B63-DAE139E257DE}" type="sibTrans" cxnId="{833B58CD-3EFD-4F3A-B612-7F920116E8C2}">
      <dgm:prSet/>
      <dgm:spPr/>
      <dgm:t>
        <a:bodyPr/>
        <a:lstStyle/>
        <a:p>
          <a:endParaRPr lang="es-AR"/>
        </a:p>
      </dgm:t>
    </dgm:pt>
    <dgm:pt modelId="{E4F5E110-9142-439C-9661-5D6F54E7B7B0}" type="pres">
      <dgm:prSet presAssocID="{E6808BA1-53FC-4BCC-B48C-E322B161EE30}" presName="Name0" presStyleCnt="0">
        <dgm:presLayoutVars>
          <dgm:dir/>
          <dgm:resizeHandles val="exact"/>
        </dgm:presLayoutVars>
      </dgm:prSet>
      <dgm:spPr/>
    </dgm:pt>
    <dgm:pt modelId="{D8390429-D6F7-4F54-B4F1-28DF17F817F8}" type="pres">
      <dgm:prSet presAssocID="{E6808BA1-53FC-4BCC-B48C-E322B161EE30}" presName="arrow" presStyleLbl="bgShp" presStyleIdx="0" presStyleCnt="1"/>
      <dgm:spPr>
        <a:solidFill>
          <a:srgbClr val="98CAE8"/>
        </a:solidFill>
        <a:scene3d>
          <a:camera prst="orthographicFront"/>
          <a:lightRig rig="threePt" dir="t"/>
        </a:scene3d>
        <a:sp3d>
          <a:bevelT/>
        </a:sp3d>
      </dgm:spPr>
    </dgm:pt>
    <dgm:pt modelId="{E2592110-5777-4A51-A16B-D7DAAEA295AE}" type="pres">
      <dgm:prSet presAssocID="{E6808BA1-53FC-4BCC-B48C-E322B161EE30}" presName="points" presStyleCnt="0"/>
      <dgm:spPr/>
    </dgm:pt>
    <dgm:pt modelId="{1B49EDF9-607E-4B33-BF9B-3610E64B3169}" type="pres">
      <dgm:prSet presAssocID="{1823F09F-EBD4-448A-893D-67D2455D27FA}" presName="compositeA" presStyleCnt="0"/>
      <dgm:spPr/>
    </dgm:pt>
    <dgm:pt modelId="{09BF79D6-6A07-4A2E-9BDA-D0EE8D14CA4B}" type="pres">
      <dgm:prSet presAssocID="{1823F09F-EBD4-448A-893D-67D2455D27FA}" presName="textA" presStyleLbl="revTx" presStyleIdx="0" presStyleCnt="3" custScaleX="76141" custScaleY="52548" custLinFactNeighborX="118" custLinFactNeighborY="3340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DD52E370-07F4-489E-A152-51570239776B}" type="pres">
      <dgm:prSet presAssocID="{1823F09F-EBD4-448A-893D-67D2455D27FA}" presName="circleA" presStyleLbl="node1" presStyleIdx="0" presStyleCnt="3" custLinFactNeighborY="44297"/>
      <dgm:spPr>
        <a:solidFill>
          <a:schemeClr val="bg1">
            <a:lumMod val="75000"/>
          </a:schemeClr>
        </a:solidFill>
      </dgm:spPr>
      <dgm:t>
        <a:bodyPr/>
        <a:lstStyle/>
        <a:p>
          <a:endParaRPr lang="es-AR"/>
        </a:p>
      </dgm:t>
    </dgm:pt>
    <dgm:pt modelId="{789EA931-482A-4969-AD6D-D934C943A906}" type="pres">
      <dgm:prSet presAssocID="{1823F09F-EBD4-448A-893D-67D2455D27FA}" presName="spaceA" presStyleCnt="0"/>
      <dgm:spPr/>
    </dgm:pt>
    <dgm:pt modelId="{60C376DF-D477-4D8B-B38E-6FA21E3416C0}" type="pres">
      <dgm:prSet presAssocID="{A37878D0-9E52-4BFC-8183-4325E315E1E9}" presName="space" presStyleCnt="0"/>
      <dgm:spPr/>
    </dgm:pt>
    <dgm:pt modelId="{788BE646-1145-4C21-B8D5-F2E7E0550152}" type="pres">
      <dgm:prSet presAssocID="{0EE1A495-7218-4FEF-A873-9ADEDC226D84}" presName="compositeB" presStyleCnt="0"/>
      <dgm:spPr/>
    </dgm:pt>
    <dgm:pt modelId="{8EB5F4B5-FEC1-4E3C-8C6A-4A4372A1AD1A}" type="pres">
      <dgm:prSet presAssocID="{0EE1A495-7218-4FEF-A873-9ADEDC226D84}" presName="textB" presStyleLbl="revTx" presStyleIdx="1" presStyleCnt="3" custLinFactNeighborX="-46796" custLinFactNeighborY="600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6D27AE7-699A-420D-89F5-E3D9B11066B9}" type="pres">
      <dgm:prSet presAssocID="{0EE1A495-7218-4FEF-A873-9ADEDC226D84}" presName="circleB" presStyleLbl="node1" presStyleIdx="1" presStyleCnt="3" custLinFactX="-133618" custLinFactNeighborX="-200000" custLinFactNeighborY="-3156"/>
      <dgm:spPr>
        <a:solidFill>
          <a:schemeClr val="bg1">
            <a:lumMod val="75000"/>
          </a:schemeClr>
        </a:solidFill>
      </dgm:spPr>
    </dgm:pt>
    <dgm:pt modelId="{C5C3AF4D-4E79-4AD8-94D3-91C398B2A071}" type="pres">
      <dgm:prSet presAssocID="{0EE1A495-7218-4FEF-A873-9ADEDC226D84}" presName="spaceB" presStyleCnt="0"/>
      <dgm:spPr/>
    </dgm:pt>
    <dgm:pt modelId="{3D036E34-8082-484F-BDBE-085DEA944FEF}" type="pres">
      <dgm:prSet presAssocID="{DEFFA512-ED71-4588-AA5A-3824EFE1CD95}" presName="space" presStyleCnt="0"/>
      <dgm:spPr/>
    </dgm:pt>
    <dgm:pt modelId="{3395FB23-9384-4024-B9A3-27AC3BF67461}" type="pres">
      <dgm:prSet presAssocID="{E69F4AEF-61E7-49FD-AEB7-F3AA62DB6AC5}" presName="compositeA" presStyleCnt="0"/>
      <dgm:spPr/>
    </dgm:pt>
    <dgm:pt modelId="{4FE07FCE-F5C9-4E0A-B307-7A853631CAF8}" type="pres">
      <dgm:prSet presAssocID="{E69F4AEF-61E7-49FD-AEB7-F3AA62DB6AC5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2144B24-7581-491C-9208-94C4B89D46C2}" type="pres">
      <dgm:prSet presAssocID="{E69F4AEF-61E7-49FD-AEB7-F3AA62DB6AC5}" presName="circleA" presStyleLbl="node1" presStyleIdx="2" presStyleCnt="3"/>
      <dgm:spPr>
        <a:solidFill>
          <a:schemeClr val="bg1">
            <a:lumMod val="75000"/>
          </a:schemeClr>
        </a:solidFill>
      </dgm:spPr>
    </dgm:pt>
    <dgm:pt modelId="{C65F3DAC-3696-495E-8D63-35D1333EE281}" type="pres">
      <dgm:prSet presAssocID="{E69F4AEF-61E7-49FD-AEB7-F3AA62DB6AC5}" presName="spaceA" presStyleCnt="0"/>
      <dgm:spPr/>
    </dgm:pt>
  </dgm:ptLst>
  <dgm:cxnLst>
    <dgm:cxn modelId="{833B58CD-3EFD-4F3A-B612-7F920116E8C2}" srcId="{E6808BA1-53FC-4BCC-B48C-E322B161EE30}" destId="{E69F4AEF-61E7-49FD-AEB7-F3AA62DB6AC5}" srcOrd="2" destOrd="0" parTransId="{80BE2B69-9581-4178-A38F-C818D681FB44}" sibTransId="{D351A377-3427-444B-8B63-DAE139E257DE}"/>
    <dgm:cxn modelId="{5B59311D-D8AF-4C53-A58C-014DCC796C2C}" type="presOf" srcId="{1823F09F-EBD4-448A-893D-67D2455D27FA}" destId="{09BF79D6-6A07-4A2E-9BDA-D0EE8D14CA4B}" srcOrd="0" destOrd="0" presId="urn:microsoft.com/office/officeart/2005/8/layout/hProcess11"/>
    <dgm:cxn modelId="{147E8BCB-EB7B-4959-899D-6D7229B47BF2}" srcId="{E6808BA1-53FC-4BCC-B48C-E322B161EE30}" destId="{1823F09F-EBD4-448A-893D-67D2455D27FA}" srcOrd="0" destOrd="0" parTransId="{DB25B79C-6BB6-4AF7-AF04-648BF58C0CC3}" sibTransId="{A37878D0-9E52-4BFC-8183-4325E315E1E9}"/>
    <dgm:cxn modelId="{1C7942A0-0935-44B5-B6CB-EC123807AC79}" type="presOf" srcId="{E6808BA1-53FC-4BCC-B48C-E322B161EE30}" destId="{E4F5E110-9142-439C-9661-5D6F54E7B7B0}" srcOrd="0" destOrd="0" presId="urn:microsoft.com/office/officeart/2005/8/layout/hProcess11"/>
    <dgm:cxn modelId="{EB2ACAEB-6989-4D60-AEAD-64D7D6397791}" type="presOf" srcId="{E69F4AEF-61E7-49FD-AEB7-F3AA62DB6AC5}" destId="{4FE07FCE-F5C9-4E0A-B307-7A853631CAF8}" srcOrd="0" destOrd="0" presId="urn:microsoft.com/office/officeart/2005/8/layout/hProcess11"/>
    <dgm:cxn modelId="{020B9A8E-2C92-49F0-9616-7028C250C47F}" srcId="{E6808BA1-53FC-4BCC-B48C-E322B161EE30}" destId="{0EE1A495-7218-4FEF-A873-9ADEDC226D84}" srcOrd="1" destOrd="0" parTransId="{4A6EDF33-2836-4C9F-8881-DC97C1DE349B}" sibTransId="{DEFFA512-ED71-4588-AA5A-3824EFE1CD95}"/>
    <dgm:cxn modelId="{778A8F25-39ED-4C93-AABD-D44B8E165EC9}" type="presOf" srcId="{0EE1A495-7218-4FEF-A873-9ADEDC226D84}" destId="{8EB5F4B5-FEC1-4E3C-8C6A-4A4372A1AD1A}" srcOrd="0" destOrd="0" presId="urn:microsoft.com/office/officeart/2005/8/layout/hProcess11"/>
    <dgm:cxn modelId="{37FCB1C7-61E2-4D4A-8BB4-66B82D523105}" type="presParOf" srcId="{E4F5E110-9142-439C-9661-5D6F54E7B7B0}" destId="{D8390429-D6F7-4F54-B4F1-28DF17F817F8}" srcOrd="0" destOrd="0" presId="urn:microsoft.com/office/officeart/2005/8/layout/hProcess11"/>
    <dgm:cxn modelId="{35E15B6A-1175-410B-B4FA-8E45CBF58F3C}" type="presParOf" srcId="{E4F5E110-9142-439C-9661-5D6F54E7B7B0}" destId="{E2592110-5777-4A51-A16B-D7DAAEA295AE}" srcOrd="1" destOrd="0" presId="urn:microsoft.com/office/officeart/2005/8/layout/hProcess11"/>
    <dgm:cxn modelId="{21433447-40EC-4F28-9AAB-EDEB1D16D003}" type="presParOf" srcId="{E2592110-5777-4A51-A16B-D7DAAEA295AE}" destId="{1B49EDF9-607E-4B33-BF9B-3610E64B3169}" srcOrd="0" destOrd="0" presId="urn:microsoft.com/office/officeart/2005/8/layout/hProcess11"/>
    <dgm:cxn modelId="{6FA2219D-9C34-4468-8982-944C11B24D52}" type="presParOf" srcId="{1B49EDF9-607E-4B33-BF9B-3610E64B3169}" destId="{09BF79D6-6A07-4A2E-9BDA-D0EE8D14CA4B}" srcOrd="0" destOrd="0" presId="urn:microsoft.com/office/officeart/2005/8/layout/hProcess11"/>
    <dgm:cxn modelId="{A8824069-988B-4F48-99FB-0E1AEDB75AC7}" type="presParOf" srcId="{1B49EDF9-607E-4B33-BF9B-3610E64B3169}" destId="{DD52E370-07F4-489E-A152-51570239776B}" srcOrd="1" destOrd="0" presId="urn:microsoft.com/office/officeart/2005/8/layout/hProcess11"/>
    <dgm:cxn modelId="{B02007E9-40B4-44AD-B81F-F90F21FA537A}" type="presParOf" srcId="{1B49EDF9-607E-4B33-BF9B-3610E64B3169}" destId="{789EA931-482A-4969-AD6D-D934C943A906}" srcOrd="2" destOrd="0" presId="urn:microsoft.com/office/officeart/2005/8/layout/hProcess11"/>
    <dgm:cxn modelId="{49CDC1BB-B2B1-4E7D-9B42-A2E1624C1AD8}" type="presParOf" srcId="{E2592110-5777-4A51-A16B-D7DAAEA295AE}" destId="{60C376DF-D477-4D8B-B38E-6FA21E3416C0}" srcOrd="1" destOrd="0" presId="urn:microsoft.com/office/officeart/2005/8/layout/hProcess11"/>
    <dgm:cxn modelId="{97F11CC8-C2B0-4857-ADE5-97E4DE25110F}" type="presParOf" srcId="{E2592110-5777-4A51-A16B-D7DAAEA295AE}" destId="{788BE646-1145-4C21-B8D5-F2E7E0550152}" srcOrd="2" destOrd="0" presId="urn:microsoft.com/office/officeart/2005/8/layout/hProcess11"/>
    <dgm:cxn modelId="{EDC95B67-AAA2-4AEC-98A1-638839FC5A57}" type="presParOf" srcId="{788BE646-1145-4C21-B8D5-F2E7E0550152}" destId="{8EB5F4B5-FEC1-4E3C-8C6A-4A4372A1AD1A}" srcOrd="0" destOrd="0" presId="urn:microsoft.com/office/officeart/2005/8/layout/hProcess11"/>
    <dgm:cxn modelId="{57BEB4E8-F2D1-484B-BAD9-50118CD8F10F}" type="presParOf" srcId="{788BE646-1145-4C21-B8D5-F2E7E0550152}" destId="{56D27AE7-699A-420D-89F5-E3D9B11066B9}" srcOrd="1" destOrd="0" presId="urn:microsoft.com/office/officeart/2005/8/layout/hProcess11"/>
    <dgm:cxn modelId="{DCECA755-78EC-4E34-AB8E-9A50294DD1EB}" type="presParOf" srcId="{788BE646-1145-4C21-B8D5-F2E7E0550152}" destId="{C5C3AF4D-4E79-4AD8-94D3-91C398B2A071}" srcOrd="2" destOrd="0" presId="urn:microsoft.com/office/officeart/2005/8/layout/hProcess11"/>
    <dgm:cxn modelId="{677C3E3C-5176-4B02-B7DD-AD395037C48A}" type="presParOf" srcId="{E2592110-5777-4A51-A16B-D7DAAEA295AE}" destId="{3D036E34-8082-484F-BDBE-085DEA944FEF}" srcOrd="3" destOrd="0" presId="urn:microsoft.com/office/officeart/2005/8/layout/hProcess11"/>
    <dgm:cxn modelId="{C7E28ACD-B6F4-4268-AA91-2175D8DF0343}" type="presParOf" srcId="{E2592110-5777-4A51-A16B-D7DAAEA295AE}" destId="{3395FB23-9384-4024-B9A3-27AC3BF67461}" srcOrd="4" destOrd="0" presId="urn:microsoft.com/office/officeart/2005/8/layout/hProcess11"/>
    <dgm:cxn modelId="{78C72C3E-798F-4C22-B6C0-2036DE5816F5}" type="presParOf" srcId="{3395FB23-9384-4024-B9A3-27AC3BF67461}" destId="{4FE07FCE-F5C9-4E0A-B307-7A853631CAF8}" srcOrd="0" destOrd="0" presId="urn:microsoft.com/office/officeart/2005/8/layout/hProcess11"/>
    <dgm:cxn modelId="{A27F6F53-1EB6-47D2-B917-AD468DE58080}" type="presParOf" srcId="{3395FB23-9384-4024-B9A3-27AC3BF67461}" destId="{82144B24-7581-491C-9208-94C4B89D46C2}" srcOrd="1" destOrd="0" presId="urn:microsoft.com/office/officeart/2005/8/layout/hProcess11"/>
    <dgm:cxn modelId="{031631D2-451C-455F-AE6A-A961F0FB0C07}" type="presParOf" srcId="{3395FB23-9384-4024-B9A3-27AC3BF67461}" destId="{C65F3DAC-3696-495E-8D63-35D1333EE281}" srcOrd="2" destOrd="0" presId="urn:microsoft.com/office/officeart/2005/8/layout/hProcess1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808BA1-53FC-4BCC-B48C-E322B161EE30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1823F09F-EBD4-448A-893D-67D2455D27FA}">
      <dgm:prSet phldrT="[Texto]" custT="1"/>
      <dgm:spPr/>
      <dgm:t>
        <a:bodyPr/>
        <a:lstStyle/>
        <a:p>
          <a:r>
            <a:rPr lang="es-AR" sz="3000" b="0" dirty="0" smtClean="0">
              <a:latin typeface="+mn-lt"/>
              <a:ea typeface="Verdana" pitchFamily="34" charset="0"/>
              <a:cs typeface="Verdana" pitchFamily="34" charset="0"/>
            </a:rPr>
            <a:t>2003</a:t>
          </a:r>
          <a:endParaRPr lang="es-AR" sz="3000" b="0" dirty="0">
            <a:latin typeface="+mn-lt"/>
            <a:ea typeface="Verdana" pitchFamily="34" charset="0"/>
            <a:cs typeface="Verdana" pitchFamily="34" charset="0"/>
          </a:endParaRPr>
        </a:p>
      </dgm:t>
    </dgm:pt>
    <dgm:pt modelId="{DB25B79C-6BB6-4AF7-AF04-648BF58C0CC3}" type="parTrans" cxnId="{147E8BCB-EB7B-4959-899D-6D7229B47BF2}">
      <dgm:prSet/>
      <dgm:spPr/>
      <dgm:t>
        <a:bodyPr/>
        <a:lstStyle/>
        <a:p>
          <a:endParaRPr lang="es-AR" sz="3000" b="0">
            <a:latin typeface="+mn-lt"/>
          </a:endParaRPr>
        </a:p>
      </dgm:t>
    </dgm:pt>
    <dgm:pt modelId="{A37878D0-9E52-4BFC-8183-4325E315E1E9}" type="sibTrans" cxnId="{147E8BCB-EB7B-4959-899D-6D7229B47BF2}">
      <dgm:prSet/>
      <dgm:spPr/>
      <dgm:t>
        <a:bodyPr/>
        <a:lstStyle/>
        <a:p>
          <a:endParaRPr lang="es-AR" sz="3000" b="0">
            <a:latin typeface="+mn-lt"/>
          </a:endParaRPr>
        </a:p>
      </dgm:t>
    </dgm:pt>
    <dgm:pt modelId="{0EE1A495-7218-4FEF-A873-9ADEDC226D84}">
      <dgm:prSet phldrT="[Texto]" custT="1"/>
      <dgm:spPr/>
      <dgm:t>
        <a:bodyPr/>
        <a:lstStyle/>
        <a:p>
          <a:r>
            <a:rPr lang="es-AR" sz="3000" b="0" dirty="0" smtClean="0">
              <a:latin typeface="+mn-lt"/>
              <a:ea typeface="Verdana" pitchFamily="34" charset="0"/>
              <a:cs typeface="Verdana" pitchFamily="34" charset="0"/>
            </a:rPr>
            <a:t>2007</a:t>
          </a:r>
          <a:endParaRPr lang="es-AR" sz="3000" b="0" dirty="0">
            <a:latin typeface="+mn-lt"/>
            <a:ea typeface="Verdana" pitchFamily="34" charset="0"/>
            <a:cs typeface="Verdana" pitchFamily="34" charset="0"/>
          </a:endParaRPr>
        </a:p>
      </dgm:t>
    </dgm:pt>
    <dgm:pt modelId="{4A6EDF33-2836-4C9F-8881-DC97C1DE349B}" type="parTrans" cxnId="{020B9A8E-2C92-49F0-9616-7028C250C47F}">
      <dgm:prSet/>
      <dgm:spPr/>
      <dgm:t>
        <a:bodyPr/>
        <a:lstStyle/>
        <a:p>
          <a:endParaRPr lang="es-AR" sz="3000" b="0">
            <a:latin typeface="+mn-lt"/>
          </a:endParaRPr>
        </a:p>
      </dgm:t>
    </dgm:pt>
    <dgm:pt modelId="{DEFFA512-ED71-4588-AA5A-3824EFE1CD95}" type="sibTrans" cxnId="{020B9A8E-2C92-49F0-9616-7028C250C47F}">
      <dgm:prSet/>
      <dgm:spPr/>
      <dgm:t>
        <a:bodyPr/>
        <a:lstStyle/>
        <a:p>
          <a:endParaRPr lang="es-AR" sz="3000" b="0">
            <a:latin typeface="+mn-lt"/>
          </a:endParaRPr>
        </a:p>
      </dgm:t>
    </dgm:pt>
    <dgm:pt modelId="{E69F4AEF-61E7-49FD-AEB7-F3AA62DB6AC5}">
      <dgm:prSet phldrT="[Texto]" custT="1"/>
      <dgm:spPr/>
      <dgm:t>
        <a:bodyPr/>
        <a:lstStyle/>
        <a:p>
          <a:r>
            <a:rPr lang="es-AR" sz="3000" b="0" dirty="0" smtClean="0">
              <a:latin typeface="+mn-lt"/>
              <a:ea typeface="Verdana" pitchFamily="34" charset="0"/>
              <a:cs typeface="Verdana" pitchFamily="34" charset="0"/>
            </a:rPr>
            <a:t>2014</a:t>
          </a:r>
          <a:endParaRPr lang="es-AR" sz="3000" b="0" dirty="0">
            <a:latin typeface="+mn-lt"/>
            <a:ea typeface="Verdana" pitchFamily="34" charset="0"/>
            <a:cs typeface="Verdana" pitchFamily="34" charset="0"/>
          </a:endParaRPr>
        </a:p>
      </dgm:t>
    </dgm:pt>
    <dgm:pt modelId="{80BE2B69-9581-4178-A38F-C818D681FB44}" type="parTrans" cxnId="{833B58CD-3EFD-4F3A-B612-7F920116E8C2}">
      <dgm:prSet/>
      <dgm:spPr/>
      <dgm:t>
        <a:bodyPr/>
        <a:lstStyle/>
        <a:p>
          <a:endParaRPr lang="es-AR" sz="3000" b="0">
            <a:latin typeface="+mn-lt"/>
          </a:endParaRPr>
        </a:p>
      </dgm:t>
    </dgm:pt>
    <dgm:pt modelId="{D351A377-3427-444B-8B63-DAE139E257DE}" type="sibTrans" cxnId="{833B58CD-3EFD-4F3A-B612-7F920116E8C2}">
      <dgm:prSet/>
      <dgm:spPr/>
      <dgm:t>
        <a:bodyPr/>
        <a:lstStyle/>
        <a:p>
          <a:endParaRPr lang="es-AR" sz="3000" b="0">
            <a:latin typeface="+mn-lt"/>
          </a:endParaRPr>
        </a:p>
      </dgm:t>
    </dgm:pt>
    <dgm:pt modelId="{FE488308-489B-423F-AE5C-7CD82953A73D}">
      <dgm:prSet custT="1"/>
      <dgm:spPr/>
      <dgm:t>
        <a:bodyPr/>
        <a:lstStyle/>
        <a:p>
          <a:r>
            <a:rPr lang="es-AR" sz="3000" b="0" dirty="0" smtClean="0">
              <a:latin typeface="+mn-lt"/>
              <a:ea typeface="Verdana" pitchFamily="34" charset="0"/>
              <a:cs typeface="Verdana" pitchFamily="34" charset="0"/>
            </a:rPr>
            <a:t>2016</a:t>
          </a:r>
          <a:endParaRPr lang="es-ES" sz="3000" b="0" dirty="0">
            <a:latin typeface="+mn-lt"/>
            <a:ea typeface="Verdana" pitchFamily="34" charset="0"/>
            <a:cs typeface="Verdana" pitchFamily="34" charset="0"/>
          </a:endParaRPr>
        </a:p>
      </dgm:t>
    </dgm:pt>
    <dgm:pt modelId="{3C71349B-CE5C-4B66-9AA8-9EBD5055B3F8}" type="parTrans" cxnId="{64639A65-2C35-4C10-BD1D-35D6F1BA85B5}">
      <dgm:prSet/>
      <dgm:spPr/>
      <dgm:t>
        <a:bodyPr/>
        <a:lstStyle/>
        <a:p>
          <a:endParaRPr lang="es-ES" sz="3000" b="0">
            <a:latin typeface="+mn-lt"/>
          </a:endParaRPr>
        </a:p>
      </dgm:t>
    </dgm:pt>
    <dgm:pt modelId="{BFC623DD-3E5C-487D-AAFC-53D57B8AC1DB}" type="sibTrans" cxnId="{64639A65-2C35-4C10-BD1D-35D6F1BA85B5}">
      <dgm:prSet/>
      <dgm:spPr/>
      <dgm:t>
        <a:bodyPr/>
        <a:lstStyle/>
        <a:p>
          <a:endParaRPr lang="es-ES" sz="3000" b="0">
            <a:latin typeface="+mn-lt"/>
          </a:endParaRPr>
        </a:p>
      </dgm:t>
    </dgm:pt>
    <dgm:pt modelId="{E4F5E110-9142-439C-9661-5D6F54E7B7B0}" type="pres">
      <dgm:prSet presAssocID="{E6808BA1-53FC-4BCC-B48C-E322B161EE30}" presName="Name0" presStyleCnt="0">
        <dgm:presLayoutVars>
          <dgm:dir/>
          <dgm:resizeHandles val="exact"/>
        </dgm:presLayoutVars>
      </dgm:prSet>
      <dgm:spPr/>
    </dgm:pt>
    <dgm:pt modelId="{D8390429-D6F7-4F54-B4F1-28DF17F817F8}" type="pres">
      <dgm:prSet presAssocID="{E6808BA1-53FC-4BCC-B48C-E322B161EE30}" presName="arrow" presStyleLbl="bgShp" presStyleIdx="0" presStyleCnt="1"/>
      <dgm:spPr>
        <a:solidFill>
          <a:srgbClr val="98CAE8"/>
        </a:solidFill>
        <a:scene3d>
          <a:camera prst="orthographicFront"/>
          <a:lightRig rig="threePt" dir="t"/>
        </a:scene3d>
        <a:sp3d>
          <a:bevelT/>
        </a:sp3d>
      </dgm:spPr>
    </dgm:pt>
    <dgm:pt modelId="{E2592110-5777-4A51-A16B-D7DAAEA295AE}" type="pres">
      <dgm:prSet presAssocID="{E6808BA1-53FC-4BCC-B48C-E322B161EE30}" presName="points" presStyleCnt="0"/>
      <dgm:spPr/>
    </dgm:pt>
    <dgm:pt modelId="{1B49EDF9-607E-4B33-BF9B-3610E64B3169}" type="pres">
      <dgm:prSet presAssocID="{1823F09F-EBD4-448A-893D-67D2455D27FA}" presName="compositeA" presStyleCnt="0"/>
      <dgm:spPr/>
    </dgm:pt>
    <dgm:pt modelId="{09BF79D6-6A07-4A2E-9BDA-D0EE8D14CA4B}" type="pres">
      <dgm:prSet presAssocID="{1823F09F-EBD4-448A-893D-67D2455D27FA}" presName="textA" presStyleLbl="revTx" presStyleIdx="0" presStyleCnt="4" custScaleY="70267" custLinFactNeighborY="20722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DD52E370-07F4-489E-A152-51570239776B}" type="pres">
      <dgm:prSet presAssocID="{1823F09F-EBD4-448A-893D-67D2455D27FA}" presName="circleA" presStyleLbl="node1" presStyleIdx="0" presStyleCnt="4" custLinFactNeighborY="30340"/>
      <dgm:spPr>
        <a:solidFill>
          <a:schemeClr val="bg1">
            <a:lumMod val="75000"/>
          </a:schemeClr>
        </a:solidFill>
      </dgm:spPr>
    </dgm:pt>
    <dgm:pt modelId="{789EA931-482A-4969-AD6D-D934C943A906}" type="pres">
      <dgm:prSet presAssocID="{1823F09F-EBD4-448A-893D-67D2455D27FA}" presName="spaceA" presStyleCnt="0"/>
      <dgm:spPr/>
    </dgm:pt>
    <dgm:pt modelId="{60C376DF-D477-4D8B-B38E-6FA21E3416C0}" type="pres">
      <dgm:prSet presAssocID="{A37878D0-9E52-4BFC-8183-4325E315E1E9}" presName="space" presStyleCnt="0"/>
      <dgm:spPr/>
    </dgm:pt>
    <dgm:pt modelId="{788BE646-1145-4C21-B8D5-F2E7E0550152}" type="pres">
      <dgm:prSet presAssocID="{0EE1A495-7218-4FEF-A873-9ADEDC226D84}" presName="compositeB" presStyleCnt="0"/>
      <dgm:spPr/>
    </dgm:pt>
    <dgm:pt modelId="{8EB5F4B5-FEC1-4E3C-8C6A-4A4372A1AD1A}" type="pres">
      <dgm:prSet presAssocID="{0EE1A495-7218-4FEF-A873-9ADEDC226D84}" presName="textB" presStyleLbl="revTx" presStyleIdx="1" presStyleCnt="4" custLinFactNeighborX="-3257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6D27AE7-699A-420D-89F5-E3D9B11066B9}" type="pres">
      <dgm:prSet presAssocID="{0EE1A495-7218-4FEF-A873-9ADEDC226D84}" presName="circleB" presStyleLbl="node1" presStyleIdx="1" presStyleCnt="4" custLinFactX="-77700" custLinFactNeighborX="-100000" custLinFactNeighborY="3156"/>
      <dgm:spPr>
        <a:solidFill>
          <a:schemeClr val="bg1">
            <a:lumMod val="75000"/>
          </a:schemeClr>
        </a:solidFill>
      </dgm:spPr>
    </dgm:pt>
    <dgm:pt modelId="{C5C3AF4D-4E79-4AD8-94D3-91C398B2A071}" type="pres">
      <dgm:prSet presAssocID="{0EE1A495-7218-4FEF-A873-9ADEDC226D84}" presName="spaceB" presStyleCnt="0"/>
      <dgm:spPr/>
    </dgm:pt>
    <dgm:pt modelId="{3D036E34-8082-484F-BDBE-085DEA944FEF}" type="pres">
      <dgm:prSet presAssocID="{DEFFA512-ED71-4588-AA5A-3824EFE1CD95}" presName="space" presStyleCnt="0"/>
      <dgm:spPr/>
    </dgm:pt>
    <dgm:pt modelId="{3395FB23-9384-4024-B9A3-27AC3BF67461}" type="pres">
      <dgm:prSet presAssocID="{E69F4AEF-61E7-49FD-AEB7-F3AA62DB6AC5}" presName="compositeA" presStyleCnt="0"/>
      <dgm:spPr/>
    </dgm:pt>
    <dgm:pt modelId="{4FE07FCE-F5C9-4E0A-B307-7A853631CAF8}" type="pres">
      <dgm:prSet presAssocID="{E69F4AEF-61E7-49FD-AEB7-F3AA62DB6AC5}" presName="textA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2144B24-7581-491C-9208-94C4B89D46C2}" type="pres">
      <dgm:prSet presAssocID="{E69F4AEF-61E7-49FD-AEB7-F3AA62DB6AC5}" presName="circleA" presStyleLbl="node1" presStyleIdx="2" presStyleCnt="4"/>
      <dgm:spPr>
        <a:solidFill>
          <a:schemeClr val="bg1">
            <a:lumMod val="75000"/>
          </a:schemeClr>
        </a:solidFill>
      </dgm:spPr>
    </dgm:pt>
    <dgm:pt modelId="{C65F3DAC-3696-495E-8D63-35D1333EE281}" type="pres">
      <dgm:prSet presAssocID="{E69F4AEF-61E7-49FD-AEB7-F3AA62DB6AC5}" presName="spaceA" presStyleCnt="0"/>
      <dgm:spPr/>
    </dgm:pt>
    <dgm:pt modelId="{8DD00D5B-9DE3-4726-BFB3-41F4CCB74636}" type="pres">
      <dgm:prSet presAssocID="{D351A377-3427-444B-8B63-DAE139E257DE}" presName="space" presStyleCnt="0"/>
      <dgm:spPr/>
    </dgm:pt>
    <dgm:pt modelId="{728E6415-1071-4E64-BC9D-C95718431568}" type="pres">
      <dgm:prSet presAssocID="{FE488308-489B-423F-AE5C-7CD82953A73D}" presName="compositeB" presStyleCnt="0"/>
      <dgm:spPr/>
    </dgm:pt>
    <dgm:pt modelId="{3D715A99-C2A3-43DA-AA43-AA0031031F60}" type="pres">
      <dgm:prSet presAssocID="{FE488308-489B-423F-AE5C-7CD82953A73D}" presName="textB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E1547A65-BA3B-4589-B2F3-F60D14906EC7}" type="pres">
      <dgm:prSet presAssocID="{FE488308-489B-423F-AE5C-7CD82953A73D}" presName="circleB" presStyleLbl="node1" presStyleIdx="3" presStyleCnt="4"/>
      <dgm:spPr>
        <a:solidFill>
          <a:schemeClr val="bg1">
            <a:lumMod val="75000"/>
          </a:schemeClr>
        </a:solidFill>
      </dgm:spPr>
    </dgm:pt>
    <dgm:pt modelId="{C479942A-8BBF-4D21-846E-82DB607CBF85}" type="pres">
      <dgm:prSet presAssocID="{FE488308-489B-423F-AE5C-7CD82953A73D}" presName="spaceB" presStyleCnt="0"/>
      <dgm:spPr/>
    </dgm:pt>
  </dgm:ptLst>
  <dgm:cxnLst>
    <dgm:cxn modelId="{28FD7B89-847B-48AC-8F60-5A410EBDF992}" type="presOf" srcId="{E6808BA1-53FC-4BCC-B48C-E322B161EE30}" destId="{E4F5E110-9142-439C-9661-5D6F54E7B7B0}" srcOrd="0" destOrd="0" presId="urn:microsoft.com/office/officeart/2005/8/layout/hProcess11"/>
    <dgm:cxn modelId="{E98CFE46-8934-41DC-AE88-6CF809BFD54C}" type="presOf" srcId="{E69F4AEF-61E7-49FD-AEB7-F3AA62DB6AC5}" destId="{4FE07FCE-F5C9-4E0A-B307-7A853631CAF8}" srcOrd="0" destOrd="0" presId="urn:microsoft.com/office/officeart/2005/8/layout/hProcess11"/>
    <dgm:cxn modelId="{1301DD15-A0D6-405B-8B0D-00185445BB04}" type="presOf" srcId="{FE488308-489B-423F-AE5C-7CD82953A73D}" destId="{3D715A99-C2A3-43DA-AA43-AA0031031F60}" srcOrd="0" destOrd="0" presId="urn:microsoft.com/office/officeart/2005/8/layout/hProcess11"/>
    <dgm:cxn modelId="{8626246A-234C-475B-A4B3-10CB09015E6A}" type="presOf" srcId="{0EE1A495-7218-4FEF-A873-9ADEDC226D84}" destId="{8EB5F4B5-FEC1-4E3C-8C6A-4A4372A1AD1A}" srcOrd="0" destOrd="0" presId="urn:microsoft.com/office/officeart/2005/8/layout/hProcess11"/>
    <dgm:cxn modelId="{833B58CD-3EFD-4F3A-B612-7F920116E8C2}" srcId="{E6808BA1-53FC-4BCC-B48C-E322B161EE30}" destId="{E69F4AEF-61E7-49FD-AEB7-F3AA62DB6AC5}" srcOrd="2" destOrd="0" parTransId="{80BE2B69-9581-4178-A38F-C818D681FB44}" sibTransId="{D351A377-3427-444B-8B63-DAE139E257DE}"/>
    <dgm:cxn modelId="{64639A65-2C35-4C10-BD1D-35D6F1BA85B5}" srcId="{E6808BA1-53FC-4BCC-B48C-E322B161EE30}" destId="{FE488308-489B-423F-AE5C-7CD82953A73D}" srcOrd="3" destOrd="0" parTransId="{3C71349B-CE5C-4B66-9AA8-9EBD5055B3F8}" sibTransId="{BFC623DD-3E5C-487D-AAFC-53D57B8AC1DB}"/>
    <dgm:cxn modelId="{020B9A8E-2C92-49F0-9616-7028C250C47F}" srcId="{E6808BA1-53FC-4BCC-B48C-E322B161EE30}" destId="{0EE1A495-7218-4FEF-A873-9ADEDC226D84}" srcOrd="1" destOrd="0" parTransId="{4A6EDF33-2836-4C9F-8881-DC97C1DE349B}" sibTransId="{DEFFA512-ED71-4588-AA5A-3824EFE1CD95}"/>
    <dgm:cxn modelId="{D7E916FD-048E-446E-ABF3-1B316E6590B4}" type="presOf" srcId="{1823F09F-EBD4-448A-893D-67D2455D27FA}" destId="{09BF79D6-6A07-4A2E-9BDA-D0EE8D14CA4B}" srcOrd="0" destOrd="0" presId="urn:microsoft.com/office/officeart/2005/8/layout/hProcess11"/>
    <dgm:cxn modelId="{147E8BCB-EB7B-4959-899D-6D7229B47BF2}" srcId="{E6808BA1-53FC-4BCC-B48C-E322B161EE30}" destId="{1823F09F-EBD4-448A-893D-67D2455D27FA}" srcOrd="0" destOrd="0" parTransId="{DB25B79C-6BB6-4AF7-AF04-648BF58C0CC3}" sibTransId="{A37878D0-9E52-4BFC-8183-4325E315E1E9}"/>
    <dgm:cxn modelId="{A7A2C031-F396-4F86-AC33-FBC9708CB3D3}" type="presParOf" srcId="{E4F5E110-9142-439C-9661-5D6F54E7B7B0}" destId="{D8390429-D6F7-4F54-B4F1-28DF17F817F8}" srcOrd="0" destOrd="0" presId="urn:microsoft.com/office/officeart/2005/8/layout/hProcess11"/>
    <dgm:cxn modelId="{B6605E4F-874A-4F02-AEE6-3D660E4E5DC0}" type="presParOf" srcId="{E4F5E110-9142-439C-9661-5D6F54E7B7B0}" destId="{E2592110-5777-4A51-A16B-D7DAAEA295AE}" srcOrd="1" destOrd="0" presId="urn:microsoft.com/office/officeart/2005/8/layout/hProcess11"/>
    <dgm:cxn modelId="{61EE3339-02DD-4A15-8711-D5EF359220D2}" type="presParOf" srcId="{E2592110-5777-4A51-A16B-D7DAAEA295AE}" destId="{1B49EDF9-607E-4B33-BF9B-3610E64B3169}" srcOrd="0" destOrd="0" presId="urn:microsoft.com/office/officeart/2005/8/layout/hProcess11"/>
    <dgm:cxn modelId="{B41C96E9-4818-4C81-AD78-3A25C4CA08F7}" type="presParOf" srcId="{1B49EDF9-607E-4B33-BF9B-3610E64B3169}" destId="{09BF79D6-6A07-4A2E-9BDA-D0EE8D14CA4B}" srcOrd="0" destOrd="0" presId="urn:microsoft.com/office/officeart/2005/8/layout/hProcess11"/>
    <dgm:cxn modelId="{CA12A525-566D-4ECD-B20A-0869FC774452}" type="presParOf" srcId="{1B49EDF9-607E-4B33-BF9B-3610E64B3169}" destId="{DD52E370-07F4-489E-A152-51570239776B}" srcOrd="1" destOrd="0" presId="urn:microsoft.com/office/officeart/2005/8/layout/hProcess11"/>
    <dgm:cxn modelId="{E8437A52-2244-48E2-8922-A6FDFF887723}" type="presParOf" srcId="{1B49EDF9-607E-4B33-BF9B-3610E64B3169}" destId="{789EA931-482A-4969-AD6D-D934C943A906}" srcOrd="2" destOrd="0" presId="urn:microsoft.com/office/officeart/2005/8/layout/hProcess11"/>
    <dgm:cxn modelId="{368895BA-2C54-4FE5-A90D-EB597D30E88A}" type="presParOf" srcId="{E2592110-5777-4A51-A16B-D7DAAEA295AE}" destId="{60C376DF-D477-4D8B-B38E-6FA21E3416C0}" srcOrd="1" destOrd="0" presId="urn:microsoft.com/office/officeart/2005/8/layout/hProcess11"/>
    <dgm:cxn modelId="{BB2D7753-9182-4DA1-B7D8-9F123A2D13F7}" type="presParOf" srcId="{E2592110-5777-4A51-A16B-D7DAAEA295AE}" destId="{788BE646-1145-4C21-B8D5-F2E7E0550152}" srcOrd="2" destOrd="0" presId="urn:microsoft.com/office/officeart/2005/8/layout/hProcess11"/>
    <dgm:cxn modelId="{1BF827C5-9F66-474A-9DB9-67693576B38F}" type="presParOf" srcId="{788BE646-1145-4C21-B8D5-F2E7E0550152}" destId="{8EB5F4B5-FEC1-4E3C-8C6A-4A4372A1AD1A}" srcOrd="0" destOrd="0" presId="urn:microsoft.com/office/officeart/2005/8/layout/hProcess11"/>
    <dgm:cxn modelId="{1EA50826-C233-4993-966B-580199F9624C}" type="presParOf" srcId="{788BE646-1145-4C21-B8D5-F2E7E0550152}" destId="{56D27AE7-699A-420D-89F5-E3D9B11066B9}" srcOrd="1" destOrd="0" presId="urn:microsoft.com/office/officeart/2005/8/layout/hProcess11"/>
    <dgm:cxn modelId="{56CDC667-B532-4FC9-A532-235E60927BBB}" type="presParOf" srcId="{788BE646-1145-4C21-B8D5-F2E7E0550152}" destId="{C5C3AF4D-4E79-4AD8-94D3-91C398B2A071}" srcOrd="2" destOrd="0" presId="urn:microsoft.com/office/officeart/2005/8/layout/hProcess11"/>
    <dgm:cxn modelId="{A444179C-917F-42C0-B277-DE53A3B61DD8}" type="presParOf" srcId="{E2592110-5777-4A51-A16B-D7DAAEA295AE}" destId="{3D036E34-8082-484F-BDBE-085DEA944FEF}" srcOrd="3" destOrd="0" presId="urn:microsoft.com/office/officeart/2005/8/layout/hProcess11"/>
    <dgm:cxn modelId="{449641E7-DB6D-404F-A678-AA6C1CE2990E}" type="presParOf" srcId="{E2592110-5777-4A51-A16B-D7DAAEA295AE}" destId="{3395FB23-9384-4024-B9A3-27AC3BF67461}" srcOrd="4" destOrd="0" presId="urn:microsoft.com/office/officeart/2005/8/layout/hProcess11"/>
    <dgm:cxn modelId="{07693AFC-9F12-4D95-A373-E10FA5CB2C02}" type="presParOf" srcId="{3395FB23-9384-4024-B9A3-27AC3BF67461}" destId="{4FE07FCE-F5C9-4E0A-B307-7A853631CAF8}" srcOrd="0" destOrd="0" presId="urn:microsoft.com/office/officeart/2005/8/layout/hProcess11"/>
    <dgm:cxn modelId="{68F8BF48-BF8D-4C12-B13C-7895CC21F5CB}" type="presParOf" srcId="{3395FB23-9384-4024-B9A3-27AC3BF67461}" destId="{82144B24-7581-491C-9208-94C4B89D46C2}" srcOrd="1" destOrd="0" presId="urn:microsoft.com/office/officeart/2005/8/layout/hProcess11"/>
    <dgm:cxn modelId="{FE16F096-216E-4785-9989-B290F2154C2D}" type="presParOf" srcId="{3395FB23-9384-4024-B9A3-27AC3BF67461}" destId="{C65F3DAC-3696-495E-8D63-35D1333EE281}" srcOrd="2" destOrd="0" presId="urn:microsoft.com/office/officeart/2005/8/layout/hProcess11"/>
    <dgm:cxn modelId="{819521C4-731F-46E8-AF98-88CE0BF18B75}" type="presParOf" srcId="{E2592110-5777-4A51-A16B-D7DAAEA295AE}" destId="{8DD00D5B-9DE3-4726-BFB3-41F4CCB74636}" srcOrd="5" destOrd="0" presId="urn:microsoft.com/office/officeart/2005/8/layout/hProcess11"/>
    <dgm:cxn modelId="{ACC1155A-61FA-4E9B-94D3-DEBC4BF12EFB}" type="presParOf" srcId="{E2592110-5777-4A51-A16B-D7DAAEA295AE}" destId="{728E6415-1071-4E64-BC9D-C95718431568}" srcOrd="6" destOrd="0" presId="urn:microsoft.com/office/officeart/2005/8/layout/hProcess11"/>
    <dgm:cxn modelId="{3A0F8EA1-1F52-4BC6-B59C-AD7C5C742CE0}" type="presParOf" srcId="{728E6415-1071-4E64-BC9D-C95718431568}" destId="{3D715A99-C2A3-43DA-AA43-AA0031031F60}" srcOrd="0" destOrd="0" presId="urn:microsoft.com/office/officeart/2005/8/layout/hProcess11"/>
    <dgm:cxn modelId="{25685E84-FFBC-49C0-85ED-8229AD6CEB1D}" type="presParOf" srcId="{728E6415-1071-4E64-BC9D-C95718431568}" destId="{E1547A65-BA3B-4589-B2F3-F60D14906EC7}" srcOrd="1" destOrd="0" presId="urn:microsoft.com/office/officeart/2005/8/layout/hProcess11"/>
    <dgm:cxn modelId="{B0AD4423-8ABF-4525-8BC4-75EC7E09F68A}" type="presParOf" srcId="{728E6415-1071-4E64-BC9D-C95718431568}" destId="{C479942A-8BBF-4D21-846E-82DB607CBF85}" srcOrd="2" destOrd="0" presId="urn:microsoft.com/office/officeart/2005/8/layout/hProcess1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6808BA1-53FC-4BCC-B48C-E322B161EE30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1823F09F-EBD4-448A-893D-67D2455D27FA}">
      <dgm:prSet phldrT="[Texto]" custT="1"/>
      <dgm:spPr/>
      <dgm:t>
        <a:bodyPr/>
        <a:lstStyle/>
        <a:p>
          <a:r>
            <a:rPr lang="es-AR" sz="3000" b="0" dirty="0" smtClean="0">
              <a:latin typeface="+mn-lt"/>
              <a:ea typeface="Verdana" pitchFamily="34" charset="0"/>
              <a:cs typeface="Verdana" pitchFamily="34" charset="0"/>
            </a:rPr>
            <a:t>2009</a:t>
          </a:r>
          <a:endParaRPr lang="es-AR" sz="3000" b="0" dirty="0">
            <a:latin typeface="+mn-lt"/>
            <a:ea typeface="Verdana" pitchFamily="34" charset="0"/>
            <a:cs typeface="Verdana" pitchFamily="34" charset="0"/>
          </a:endParaRPr>
        </a:p>
      </dgm:t>
    </dgm:pt>
    <dgm:pt modelId="{DB25B79C-6BB6-4AF7-AF04-648BF58C0CC3}" type="parTrans" cxnId="{147E8BCB-EB7B-4959-899D-6D7229B47BF2}">
      <dgm:prSet/>
      <dgm:spPr/>
      <dgm:t>
        <a:bodyPr/>
        <a:lstStyle/>
        <a:p>
          <a:endParaRPr lang="es-AR" sz="3000" b="0">
            <a:latin typeface="+mn-lt"/>
          </a:endParaRPr>
        </a:p>
      </dgm:t>
    </dgm:pt>
    <dgm:pt modelId="{A37878D0-9E52-4BFC-8183-4325E315E1E9}" type="sibTrans" cxnId="{147E8BCB-EB7B-4959-899D-6D7229B47BF2}">
      <dgm:prSet/>
      <dgm:spPr/>
      <dgm:t>
        <a:bodyPr/>
        <a:lstStyle/>
        <a:p>
          <a:endParaRPr lang="es-AR" sz="3000" b="0">
            <a:latin typeface="+mn-lt"/>
          </a:endParaRPr>
        </a:p>
      </dgm:t>
    </dgm:pt>
    <dgm:pt modelId="{0EE1A495-7218-4FEF-A873-9ADEDC226D84}">
      <dgm:prSet phldrT="[Texto]" custT="1"/>
      <dgm:spPr/>
      <dgm:t>
        <a:bodyPr/>
        <a:lstStyle/>
        <a:p>
          <a:endParaRPr lang="es-AR" sz="3000" b="0" dirty="0">
            <a:latin typeface="+mn-lt"/>
          </a:endParaRPr>
        </a:p>
      </dgm:t>
    </dgm:pt>
    <dgm:pt modelId="{4A6EDF33-2836-4C9F-8881-DC97C1DE349B}" type="parTrans" cxnId="{020B9A8E-2C92-49F0-9616-7028C250C47F}">
      <dgm:prSet/>
      <dgm:spPr/>
      <dgm:t>
        <a:bodyPr/>
        <a:lstStyle/>
        <a:p>
          <a:endParaRPr lang="es-AR" sz="3000" b="0">
            <a:latin typeface="+mn-lt"/>
          </a:endParaRPr>
        </a:p>
      </dgm:t>
    </dgm:pt>
    <dgm:pt modelId="{DEFFA512-ED71-4588-AA5A-3824EFE1CD95}" type="sibTrans" cxnId="{020B9A8E-2C92-49F0-9616-7028C250C47F}">
      <dgm:prSet/>
      <dgm:spPr/>
      <dgm:t>
        <a:bodyPr/>
        <a:lstStyle/>
        <a:p>
          <a:endParaRPr lang="es-AR" sz="3000" b="0">
            <a:latin typeface="+mn-lt"/>
          </a:endParaRPr>
        </a:p>
      </dgm:t>
    </dgm:pt>
    <dgm:pt modelId="{E69F4AEF-61E7-49FD-AEB7-F3AA62DB6AC5}">
      <dgm:prSet phldrT="[Texto]" custT="1"/>
      <dgm:spPr/>
      <dgm:t>
        <a:bodyPr/>
        <a:lstStyle/>
        <a:p>
          <a:r>
            <a:rPr lang="es-AR" sz="3000" b="0" dirty="0" smtClean="0">
              <a:latin typeface="+mn-lt"/>
              <a:ea typeface="Verdana" pitchFamily="34" charset="0"/>
              <a:cs typeface="Verdana" pitchFamily="34" charset="0"/>
            </a:rPr>
            <a:t>¿2020?</a:t>
          </a:r>
          <a:endParaRPr lang="es-AR" sz="3000" b="0" dirty="0">
            <a:latin typeface="+mn-lt"/>
            <a:ea typeface="Verdana" pitchFamily="34" charset="0"/>
            <a:cs typeface="Verdana" pitchFamily="34" charset="0"/>
          </a:endParaRPr>
        </a:p>
      </dgm:t>
    </dgm:pt>
    <dgm:pt modelId="{80BE2B69-9581-4178-A38F-C818D681FB44}" type="parTrans" cxnId="{833B58CD-3EFD-4F3A-B612-7F920116E8C2}">
      <dgm:prSet/>
      <dgm:spPr/>
      <dgm:t>
        <a:bodyPr/>
        <a:lstStyle/>
        <a:p>
          <a:endParaRPr lang="es-AR" sz="3000" b="0">
            <a:latin typeface="+mn-lt"/>
          </a:endParaRPr>
        </a:p>
      </dgm:t>
    </dgm:pt>
    <dgm:pt modelId="{D351A377-3427-444B-8B63-DAE139E257DE}" type="sibTrans" cxnId="{833B58CD-3EFD-4F3A-B612-7F920116E8C2}">
      <dgm:prSet/>
      <dgm:spPr/>
      <dgm:t>
        <a:bodyPr/>
        <a:lstStyle/>
        <a:p>
          <a:endParaRPr lang="es-AR" sz="3000" b="0">
            <a:latin typeface="+mn-lt"/>
          </a:endParaRPr>
        </a:p>
      </dgm:t>
    </dgm:pt>
    <dgm:pt modelId="{F07CE4EA-65B3-43D3-BB8D-E36AE91C2EAE}">
      <dgm:prSet phldrT="[Texto]" custT="1"/>
      <dgm:spPr/>
      <dgm:t>
        <a:bodyPr/>
        <a:lstStyle/>
        <a:p>
          <a:r>
            <a:rPr lang="es-AR" sz="3000" b="0" dirty="0" smtClean="0">
              <a:latin typeface="+mn-lt"/>
              <a:ea typeface="Verdana" pitchFamily="34" charset="0"/>
              <a:cs typeface="Verdana" pitchFamily="34" charset="0"/>
            </a:rPr>
            <a:t>2011</a:t>
          </a:r>
          <a:endParaRPr lang="es-AR" sz="3000" b="0" dirty="0">
            <a:latin typeface="+mn-lt"/>
            <a:ea typeface="Verdana" pitchFamily="34" charset="0"/>
            <a:cs typeface="Verdana" pitchFamily="34" charset="0"/>
          </a:endParaRPr>
        </a:p>
      </dgm:t>
    </dgm:pt>
    <dgm:pt modelId="{FBD9770E-9BE5-44BF-9FCF-1509FAD06CA3}" type="sibTrans" cxnId="{2DC5B6FA-E14B-4D49-B788-FC2DC5F30F2E}">
      <dgm:prSet/>
      <dgm:spPr/>
      <dgm:t>
        <a:bodyPr/>
        <a:lstStyle/>
        <a:p>
          <a:endParaRPr lang="es-ES" sz="3000" b="0">
            <a:latin typeface="+mn-lt"/>
          </a:endParaRPr>
        </a:p>
      </dgm:t>
    </dgm:pt>
    <dgm:pt modelId="{530A53F5-14A0-4C2C-823F-2342826CCF9F}" type="parTrans" cxnId="{2DC5B6FA-E14B-4D49-B788-FC2DC5F30F2E}">
      <dgm:prSet/>
      <dgm:spPr/>
      <dgm:t>
        <a:bodyPr/>
        <a:lstStyle/>
        <a:p>
          <a:endParaRPr lang="es-ES" sz="3000" b="0">
            <a:latin typeface="+mn-lt"/>
          </a:endParaRPr>
        </a:p>
      </dgm:t>
    </dgm:pt>
    <dgm:pt modelId="{E4F5E110-9142-439C-9661-5D6F54E7B7B0}" type="pres">
      <dgm:prSet presAssocID="{E6808BA1-53FC-4BCC-B48C-E322B161EE30}" presName="Name0" presStyleCnt="0">
        <dgm:presLayoutVars>
          <dgm:dir/>
          <dgm:resizeHandles val="exact"/>
        </dgm:presLayoutVars>
      </dgm:prSet>
      <dgm:spPr/>
    </dgm:pt>
    <dgm:pt modelId="{D8390429-D6F7-4F54-B4F1-28DF17F817F8}" type="pres">
      <dgm:prSet presAssocID="{E6808BA1-53FC-4BCC-B48C-E322B161EE30}" presName="arrow" presStyleLbl="bgShp" presStyleIdx="0" presStyleCnt="1"/>
      <dgm:spPr>
        <a:solidFill>
          <a:srgbClr val="98CAE8"/>
        </a:solidFill>
        <a:scene3d>
          <a:camera prst="orthographicFront"/>
          <a:lightRig rig="threePt" dir="t"/>
        </a:scene3d>
        <a:sp3d>
          <a:bevelT/>
        </a:sp3d>
      </dgm:spPr>
    </dgm:pt>
    <dgm:pt modelId="{E2592110-5777-4A51-A16B-D7DAAEA295AE}" type="pres">
      <dgm:prSet presAssocID="{E6808BA1-53FC-4BCC-B48C-E322B161EE30}" presName="points" presStyleCnt="0"/>
      <dgm:spPr/>
    </dgm:pt>
    <dgm:pt modelId="{1B49EDF9-607E-4B33-BF9B-3610E64B3169}" type="pres">
      <dgm:prSet presAssocID="{1823F09F-EBD4-448A-893D-67D2455D27FA}" presName="compositeA" presStyleCnt="0"/>
      <dgm:spPr/>
    </dgm:pt>
    <dgm:pt modelId="{09BF79D6-6A07-4A2E-9BDA-D0EE8D14CA4B}" type="pres">
      <dgm:prSet presAssocID="{1823F09F-EBD4-448A-893D-67D2455D27FA}" presName="text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DD52E370-07F4-489E-A152-51570239776B}" type="pres">
      <dgm:prSet presAssocID="{1823F09F-EBD4-448A-893D-67D2455D27FA}" presName="circleA" presStyleLbl="node1" presStyleIdx="0" presStyleCnt="4"/>
      <dgm:spPr>
        <a:solidFill>
          <a:schemeClr val="bg1">
            <a:lumMod val="75000"/>
          </a:schemeClr>
        </a:solidFill>
      </dgm:spPr>
    </dgm:pt>
    <dgm:pt modelId="{789EA931-482A-4969-AD6D-D934C943A906}" type="pres">
      <dgm:prSet presAssocID="{1823F09F-EBD4-448A-893D-67D2455D27FA}" presName="spaceA" presStyleCnt="0"/>
      <dgm:spPr/>
    </dgm:pt>
    <dgm:pt modelId="{60C376DF-D477-4D8B-B38E-6FA21E3416C0}" type="pres">
      <dgm:prSet presAssocID="{A37878D0-9E52-4BFC-8183-4325E315E1E9}" presName="space" presStyleCnt="0"/>
      <dgm:spPr/>
    </dgm:pt>
    <dgm:pt modelId="{04D19DF8-D715-48F5-BAC6-E7F6E54BD17D}" type="pres">
      <dgm:prSet presAssocID="{F07CE4EA-65B3-43D3-BB8D-E36AE91C2EAE}" presName="compositeB" presStyleCnt="0"/>
      <dgm:spPr/>
    </dgm:pt>
    <dgm:pt modelId="{8D2F7899-1C8D-4598-BC52-3C21DD5A7769}" type="pres">
      <dgm:prSet presAssocID="{F07CE4EA-65B3-43D3-BB8D-E36AE91C2EAE}" presName="textB" presStyleLbl="revTx" presStyleIdx="1" presStyleCnt="4" custScaleX="107453" custScaleY="52548" custLinFactNeighborX="8239" custLinFactNeighborY="-340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A2B69C4-8431-44CF-A506-7A5D1E610E9B}" type="pres">
      <dgm:prSet presAssocID="{F07CE4EA-65B3-43D3-BB8D-E36AE91C2EAE}" presName="circleB" presStyleLbl="node1" presStyleIdx="1" presStyleCnt="4" custLinFactNeighborY="-44296"/>
      <dgm:spPr>
        <a:solidFill>
          <a:schemeClr val="bg1">
            <a:lumMod val="75000"/>
          </a:schemeClr>
        </a:solidFill>
      </dgm:spPr>
    </dgm:pt>
    <dgm:pt modelId="{6F227461-5F8D-4083-BDFE-A0F15917A2AF}" type="pres">
      <dgm:prSet presAssocID="{F07CE4EA-65B3-43D3-BB8D-E36AE91C2EAE}" presName="spaceB" presStyleCnt="0"/>
      <dgm:spPr/>
    </dgm:pt>
    <dgm:pt modelId="{39995BB5-9457-404E-AFCA-680892767344}" type="pres">
      <dgm:prSet presAssocID="{FBD9770E-9BE5-44BF-9FCF-1509FAD06CA3}" presName="space" presStyleCnt="0"/>
      <dgm:spPr/>
    </dgm:pt>
    <dgm:pt modelId="{C92C476C-5FE1-4F83-9715-BA890FC71FF4}" type="pres">
      <dgm:prSet presAssocID="{0EE1A495-7218-4FEF-A873-9ADEDC226D84}" presName="compositeA" presStyleCnt="0"/>
      <dgm:spPr/>
    </dgm:pt>
    <dgm:pt modelId="{6077D957-07F3-49B2-A784-3DC0AD58AE26}" type="pres">
      <dgm:prSet presAssocID="{0EE1A495-7218-4FEF-A873-9ADEDC226D84}" presName="textA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B62CC35-0131-485D-85FA-A1A09B0BAF18}" type="pres">
      <dgm:prSet presAssocID="{0EE1A495-7218-4FEF-A873-9ADEDC226D84}" presName="circleA" presStyleLbl="node1" presStyleIdx="2" presStyleCnt="4" custFlipVert="1" custScaleX="11250" custScaleY="21362" custLinFactX="357070" custLinFactY="393750" custLinFactNeighborX="400000" custLinFactNeighborY="400000"/>
      <dgm:spPr/>
    </dgm:pt>
    <dgm:pt modelId="{A7B75954-C662-4D57-9F6A-66629354462D}" type="pres">
      <dgm:prSet presAssocID="{0EE1A495-7218-4FEF-A873-9ADEDC226D84}" presName="spaceA" presStyleCnt="0"/>
      <dgm:spPr/>
    </dgm:pt>
    <dgm:pt modelId="{3D036E34-8082-484F-BDBE-085DEA944FEF}" type="pres">
      <dgm:prSet presAssocID="{DEFFA512-ED71-4588-AA5A-3824EFE1CD95}" presName="space" presStyleCnt="0"/>
      <dgm:spPr/>
    </dgm:pt>
    <dgm:pt modelId="{128111DD-D2DA-4C36-80DA-6CA9E6FA960C}" type="pres">
      <dgm:prSet presAssocID="{E69F4AEF-61E7-49FD-AEB7-F3AA62DB6AC5}" presName="compositeB" presStyleCnt="0"/>
      <dgm:spPr/>
    </dgm:pt>
    <dgm:pt modelId="{55DBB145-9BA6-474E-85B3-966AFF4F6E55}" type="pres">
      <dgm:prSet presAssocID="{E69F4AEF-61E7-49FD-AEB7-F3AA62DB6AC5}" presName="textB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B740F02-622B-4F11-A438-96B2CBD8E8D8}" type="pres">
      <dgm:prSet presAssocID="{E69F4AEF-61E7-49FD-AEB7-F3AA62DB6AC5}" presName="circleB" presStyleLbl="node1" presStyleIdx="3" presStyleCnt="4"/>
      <dgm:spPr>
        <a:solidFill>
          <a:schemeClr val="bg1">
            <a:lumMod val="75000"/>
          </a:schemeClr>
        </a:solidFill>
      </dgm:spPr>
    </dgm:pt>
    <dgm:pt modelId="{EABA1BDE-C9CF-477E-8654-A05635C1E0F1}" type="pres">
      <dgm:prSet presAssocID="{E69F4AEF-61E7-49FD-AEB7-F3AA62DB6AC5}" presName="spaceB" presStyleCnt="0"/>
      <dgm:spPr/>
    </dgm:pt>
  </dgm:ptLst>
  <dgm:cxnLst>
    <dgm:cxn modelId="{20D1615B-E1CD-45D5-B85C-8B515A2F98AA}" type="presOf" srcId="{F07CE4EA-65B3-43D3-BB8D-E36AE91C2EAE}" destId="{8D2F7899-1C8D-4598-BC52-3C21DD5A7769}" srcOrd="0" destOrd="0" presId="urn:microsoft.com/office/officeart/2005/8/layout/hProcess11"/>
    <dgm:cxn modelId="{26C86C5A-CBDF-48A8-B1F1-400D58092157}" type="presOf" srcId="{1823F09F-EBD4-448A-893D-67D2455D27FA}" destId="{09BF79D6-6A07-4A2E-9BDA-D0EE8D14CA4B}" srcOrd="0" destOrd="0" presId="urn:microsoft.com/office/officeart/2005/8/layout/hProcess11"/>
    <dgm:cxn modelId="{CB971FD2-2112-48AB-8661-D83D2B354437}" type="presOf" srcId="{E6808BA1-53FC-4BCC-B48C-E322B161EE30}" destId="{E4F5E110-9142-439C-9661-5D6F54E7B7B0}" srcOrd="0" destOrd="0" presId="urn:microsoft.com/office/officeart/2005/8/layout/hProcess11"/>
    <dgm:cxn modelId="{833B58CD-3EFD-4F3A-B612-7F920116E8C2}" srcId="{E6808BA1-53FC-4BCC-B48C-E322B161EE30}" destId="{E69F4AEF-61E7-49FD-AEB7-F3AA62DB6AC5}" srcOrd="3" destOrd="0" parTransId="{80BE2B69-9581-4178-A38F-C818D681FB44}" sibTransId="{D351A377-3427-444B-8B63-DAE139E257DE}"/>
    <dgm:cxn modelId="{2DC5B6FA-E14B-4D49-B788-FC2DC5F30F2E}" srcId="{E6808BA1-53FC-4BCC-B48C-E322B161EE30}" destId="{F07CE4EA-65B3-43D3-BB8D-E36AE91C2EAE}" srcOrd="1" destOrd="0" parTransId="{530A53F5-14A0-4C2C-823F-2342826CCF9F}" sibTransId="{FBD9770E-9BE5-44BF-9FCF-1509FAD06CA3}"/>
    <dgm:cxn modelId="{DE2C098D-5D8C-4A9B-A190-4A3FF47AFA18}" type="presOf" srcId="{E69F4AEF-61E7-49FD-AEB7-F3AA62DB6AC5}" destId="{55DBB145-9BA6-474E-85B3-966AFF4F6E55}" srcOrd="0" destOrd="0" presId="urn:microsoft.com/office/officeart/2005/8/layout/hProcess11"/>
    <dgm:cxn modelId="{020B9A8E-2C92-49F0-9616-7028C250C47F}" srcId="{E6808BA1-53FC-4BCC-B48C-E322B161EE30}" destId="{0EE1A495-7218-4FEF-A873-9ADEDC226D84}" srcOrd="2" destOrd="0" parTransId="{4A6EDF33-2836-4C9F-8881-DC97C1DE349B}" sibTransId="{DEFFA512-ED71-4588-AA5A-3824EFE1CD95}"/>
    <dgm:cxn modelId="{12ABBFD4-3CD6-4072-8496-9038DB5917A7}" type="presOf" srcId="{0EE1A495-7218-4FEF-A873-9ADEDC226D84}" destId="{6077D957-07F3-49B2-A784-3DC0AD58AE26}" srcOrd="0" destOrd="0" presId="urn:microsoft.com/office/officeart/2005/8/layout/hProcess11"/>
    <dgm:cxn modelId="{147E8BCB-EB7B-4959-899D-6D7229B47BF2}" srcId="{E6808BA1-53FC-4BCC-B48C-E322B161EE30}" destId="{1823F09F-EBD4-448A-893D-67D2455D27FA}" srcOrd="0" destOrd="0" parTransId="{DB25B79C-6BB6-4AF7-AF04-648BF58C0CC3}" sibTransId="{A37878D0-9E52-4BFC-8183-4325E315E1E9}"/>
    <dgm:cxn modelId="{DBD9D67F-7AFE-4A39-B7FB-0A213CF39245}" type="presParOf" srcId="{E4F5E110-9142-439C-9661-5D6F54E7B7B0}" destId="{D8390429-D6F7-4F54-B4F1-28DF17F817F8}" srcOrd="0" destOrd="0" presId="urn:microsoft.com/office/officeart/2005/8/layout/hProcess11"/>
    <dgm:cxn modelId="{C95EAB01-BC77-4FBD-B24B-7B9E0C6FE828}" type="presParOf" srcId="{E4F5E110-9142-439C-9661-5D6F54E7B7B0}" destId="{E2592110-5777-4A51-A16B-D7DAAEA295AE}" srcOrd="1" destOrd="0" presId="urn:microsoft.com/office/officeart/2005/8/layout/hProcess11"/>
    <dgm:cxn modelId="{B97107E3-BB75-4163-8F8E-B3A61AF2FB78}" type="presParOf" srcId="{E2592110-5777-4A51-A16B-D7DAAEA295AE}" destId="{1B49EDF9-607E-4B33-BF9B-3610E64B3169}" srcOrd="0" destOrd="0" presId="urn:microsoft.com/office/officeart/2005/8/layout/hProcess11"/>
    <dgm:cxn modelId="{02BFEC61-C338-431E-8C43-6D10F916CB80}" type="presParOf" srcId="{1B49EDF9-607E-4B33-BF9B-3610E64B3169}" destId="{09BF79D6-6A07-4A2E-9BDA-D0EE8D14CA4B}" srcOrd="0" destOrd="0" presId="urn:microsoft.com/office/officeart/2005/8/layout/hProcess11"/>
    <dgm:cxn modelId="{533A9780-0FEA-4D90-8710-27F6F3C669F7}" type="presParOf" srcId="{1B49EDF9-607E-4B33-BF9B-3610E64B3169}" destId="{DD52E370-07F4-489E-A152-51570239776B}" srcOrd="1" destOrd="0" presId="urn:microsoft.com/office/officeart/2005/8/layout/hProcess11"/>
    <dgm:cxn modelId="{21097F5A-7178-4674-BDCD-C23AA76847EA}" type="presParOf" srcId="{1B49EDF9-607E-4B33-BF9B-3610E64B3169}" destId="{789EA931-482A-4969-AD6D-D934C943A906}" srcOrd="2" destOrd="0" presId="urn:microsoft.com/office/officeart/2005/8/layout/hProcess11"/>
    <dgm:cxn modelId="{BB90783B-8A33-4826-B601-9005F3BECB10}" type="presParOf" srcId="{E2592110-5777-4A51-A16B-D7DAAEA295AE}" destId="{60C376DF-D477-4D8B-B38E-6FA21E3416C0}" srcOrd="1" destOrd="0" presId="urn:microsoft.com/office/officeart/2005/8/layout/hProcess11"/>
    <dgm:cxn modelId="{1956583E-56EA-45A7-ABD9-2EB59649CC7C}" type="presParOf" srcId="{E2592110-5777-4A51-A16B-D7DAAEA295AE}" destId="{04D19DF8-D715-48F5-BAC6-E7F6E54BD17D}" srcOrd="2" destOrd="0" presId="urn:microsoft.com/office/officeart/2005/8/layout/hProcess11"/>
    <dgm:cxn modelId="{4B3C6463-ED48-4085-86D9-F4F732BC8585}" type="presParOf" srcId="{04D19DF8-D715-48F5-BAC6-E7F6E54BD17D}" destId="{8D2F7899-1C8D-4598-BC52-3C21DD5A7769}" srcOrd="0" destOrd="0" presId="urn:microsoft.com/office/officeart/2005/8/layout/hProcess11"/>
    <dgm:cxn modelId="{5C918687-678B-445F-8E79-4CC41537DAC1}" type="presParOf" srcId="{04D19DF8-D715-48F5-BAC6-E7F6E54BD17D}" destId="{8A2B69C4-8431-44CF-A506-7A5D1E610E9B}" srcOrd="1" destOrd="0" presId="urn:microsoft.com/office/officeart/2005/8/layout/hProcess11"/>
    <dgm:cxn modelId="{F876DC4E-A9C9-438F-A3CC-A8B01A04A227}" type="presParOf" srcId="{04D19DF8-D715-48F5-BAC6-E7F6E54BD17D}" destId="{6F227461-5F8D-4083-BDFE-A0F15917A2AF}" srcOrd="2" destOrd="0" presId="urn:microsoft.com/office/officeart/2005/8/layout/hProcess11"/>
    <dgm:cxn modelId="{0D09187C-CBEC-4ED8-AA78-665BCDBA2ACF}" type="presParOf" srcId="{E2592110-5777-4A51-A16B-D7DAAEA295AE}" destId="{39995BB5-9457-404E-AFCA-680892767344}" srcOrd="3" destOrd="0" presId="urn:microsoft.com/office/officeart/2005/8/layout/hProcess11"/>
    <dgm:cxn modelId="{81CC691C-A18D-4E53-A6AA-2A095FFAA61F}" type="presParOf" srcId="{E2592110-5777-4A51-A16B-D7DAAEA295AE}" destId="{C92C476C-5FE1-4F83-9715-BA890FC71FF4}" srcOrd="4" destOrd="0" presId="urn:microsoft.com/office/officeart/2005/8/layout/hProcess11"/>
    <dgm:cxn modelId="{AC57531E-7C0E-4ED5-B2D8-FACCEC28C14B}" type="presParOf" srcId="{C92C476C-5FE1-4F83-9715-BA890FC71FF4}" destId="{6077D957-07F3-49B2-A784-3DC0AD58AE26}" srcOrd="0" destOrd="0" presId="urn:microsoft.com/office/officeart/2005/8/layout/hProcess11"/>
    <dgm:cxn modelId="{182388B6-59EE-4735-B3A0-FA6EAADE504A}" type="presParOf" srcId="{C92C476C-5FE1-4F83-9715-BA890FC71FF4}" destId="{8B62CC35-0131-485D-85FA-A1A09B0BAF18}" srcOrd="1" destOrd="0" presId="urn:microsoft.com/office/officeart/2005/8/layout/hProcess11"/>
    <dgm:cxn modelId="{4AFC6CDE-8625-41E4-BFE8-DC5BD43B5F67}" type="presParOf" srcId="{C92C476C-5FE1-4F83-9715-BA890FC71FF4}" destId="{A7B75954-C662-4D57-9F6A-66629354462D}" srcOrd="2" destOrd="0" presId="urn:microsoft.com/office/officeart/2005/8/layout/hProcess11"/>
    <dgm:cxn modelId="{5E0B5C5B-1A4E-4234-83BD-BEA0DCA756C0}" type="presParOf" srcId="{E2592110-5777-4A51-A16B-D7DAAEA295AE}" destId="{3D036E34-8082-484F-BDBE-085DEA944FEF}" srcOrd="5" destOrd="0" presId="urn:microsoft.com/office/officeart/2005/8/layout/hProcess11"/>
    <dgm:cxn modelId="{97468835-40CD-4AE9-98F1-067B4BE8AB03}" type="presParOf" srcId="{E2592110-5777-4A51-A16B-D7DAAEA295AE}" destId="{128111DD-D2DA-4C36-80DA-6CA9E6FA960C}" srcOrd="6" destOrd="0" presId="urn:microsoft.com/office/officeart/2005/8/layout/hProcess11"/>
    <dgm:cxn modelId="{98E99D05-400F-4E4B-AC0C-0056784809C8}" type="presParOf" srcId="{128111DD-D2DA-4C36-80DA-6CA9E6FA960C}" destId="{55DBB145-9BA6-474E-85B3-966AFF4F6E55}" srcOrd="0" destOrd="0" presId="urn:microsoft.com/office/officeart/2005/8/layout/hProcess11"/>
    <dgm:cxn modelId="{1DD2D586-BD1D-4219-8461-B24475642BC6}" type="presParOf" srcId="{128111DD-D2DA-4C36-80DA-6CA9E6FA960C}" destId="{7B740F02-622B-4F11-A438-96B2CBD8E8D8}" srcOrd="1" destOrd="0" presId="urn:microsoft.com/office/officeart/2005/8/layout/hProcess11"/>
    <dgm:cxn modelId="{DFC2A97C-BA9A-4217-AFF2-B688CB1762C7}" type="presParOf" srcId="{128111DD-D2DA-4C36-80DA-6CA9E6FA960C}" destId="{EABA1BDE-C9CF-477E-8654-A05635C1E0F1}" srcOrd="2" destOrd="0" presId="urn:microsoft.com/office/officeart/2005/8/layout/hProcess1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6808BA1-53FC-4BCC-B48C-E322B161EE30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1823F09F-EBD4-448A-893D-67D2455D27FA}">
      <dgm:prSet phldrT="[Texto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s-AR" sz="3000" b="0" dirty="0" smtClean="0">
              <a:latin typeface="+mn-lt"/>
              <a:ea typeface="Verdana" pitchFamily="34" charset="0"/>
              <a:cs typeface="Verdana" pitchFamily="34" charset="0"/>
            </a:rPr>
            <a:t>¿2015?</a:t>
          </a:r>
          <a:endParaRPr lang="es-AR" sz="3000" b="0" dirty="0">
            <a:latin typeface="+mn-lt"/>
            <a:ea typeface="Verdana" pitchFamily="34" charset="0"/>
            <a:cs typeface="Verdana" pitchFamily="34" charset="0"/>
          </a:endParaRPr>
        </a:p>
      </dgm:t>
    </dgm:pt>
    <dgm:pt modelId="{DB25B79C-6BB6-4AF7-AF04-648BF58C0CC3}" type="parTrans" cxnId="{147E8BCB-EB7B-4959-899D-6D7229B47BF2}">
      <dgm:prSet/>
      <dgm:spPr/>
      <dgm:t>
        <a:bodyPr/>
        <a:lstStyle/>
        <a:p>
          <a:endParaRPr lang="es-AR" sz="3000" b="0">
            <a:latin typeface="+mn-lt"/>
            <a:ea typeface="Verdana" pitchFamily="34" charset="0"/>
            <a:cs typeface="Verdana" pitchFamily="34" charset="0"/>
          </a:endParaRPr>
        </a:p>
      </dgm:t>
    </dgm:pt>
    <dgm:pt modelId="{A37878D0-9E52-4BFC-8183-4325E315E1E9}" type="sibTrans" cxnId="{147E8BCB-EB7B-4959-899D-6D7229B47BF2}">
      <dgm:prSet/>
      <dgm:spPr/>
      <dgm:t>
        <a:bodyPr/>
        <a:lstStyle/>
        <a:p>
          <a:endParaRPr lang="es-AR" sz="3000" b="0">
            <a:latin typeface="+mn-lt"/>
            <a:ea typeface="Verdana" pitchFamily="34" charset="0"/>
            <a:cs typeface="Verdana" pitchFamily="34" charset="0"/>
          </a:endParaRPr>
        </a:p>
      </dgm:t>
    </dgm:pt>
    <dgm:pt modelId="{0EE1A495-7218-4FEF-A873-9ADEDC226D84}">
      <dgm:prSet phldrT="[Texto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s-AR" sz="3000" b="0" dirty="0" smtClean="0">
              <a:latin typeface="+mn-lt"/>
              <a:ea typeface="Verdana" pitchFamily="34" charset="0"/>
              <a:cs typeface="Verdana" pitchFamily="34" charset="0"/>
            </a:rPr>
            <a:t>¿2020?</a:t>
          </a:r>
          <a:endParaRPr lang="es-AR" sz="3000" b="0" dirty="0">
            <a:latin typeface="+mn-lt"/>
            <a:ea typeface="Verdana" pitchFamily="34" charset="0"/>
            <a:cs typeface="Verdana" pitchFamily="34" charset="0"/>
          </a:endParaRPr>
        </a:p>
      </dgm:t>
    </dgm:pt>
    <dgm:pt modelId="{4A6EDF33-2836-4C9F-8881-DC97C1DE349B}" type="parTrans" cxnId="{020B9A8E-2C92-49F0-9616-7028C250C47F}">
      <dgm:prSet/>
      <dgm:spPr/>
      <dgm:t>
        <a:bodyPr/>
        <a:lstStyle/>
        <a:p>
          <a:endParaRPr lang="es-AR" sz="3000" b="0">
            <a:latin typeface="+mn-lt"/>
            <a:ea typeface="Verdana" pitchFamily="34" charset="0"/>
            <a:cs typeface="Verdana" pitchFamily="34" charset="0"/>
          </a:endParaRPr>
        </a:p>
      </dgm:t>
    </dgm:pt>
    <dgm:pt modelId="{DEFFA512-ED71-4588-AA5A-3824EFE1CD95}" type="sibTrans" cxnId="{020B9A8E-2C92-49F0-9616-7028C250C47F}">
      <dgm:prSet/>
      <dgm:spPr/>
      <dgm:t>
        <a:bodyPr/>
        <a:lstStyle/>
        <a:p>
          <a:endParaRPr lang="es-AR" sz="3000" b="0">
            <a:latin typeface="+mn-lt"/>
            <a:ea typeface="Verdana" pitchFamily="34" charset="0"/>
            <a:cs typeface="Verdana" pitchFamily="34" charset="0"/>
          </a:endParaRPr>
        </a:p>
      </dgm:t>
    </dgm:pt>
    <dgm:pt modelId="{E69F4AEF-61E7-49FD-AEB7-F3AA62DB6AC5}">
      <dgm:prSet phldrT="[Texto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s-AR" sz="3000" b="0" dirty="0" smtClean="0">
              <a:latin typeface="+mn-lt"/>
              <a:ea typeface="Verdana" pitchFamily="34" charset="0"/>
              <a:cs typeface="Verdana" pitchFamily="34" charset="0"/>
            </a:rPr>
            <a:t>¿2025?</a:t>
          </a:r>
          <a:endParaRPr lang="es-AR" sz="3000" b="0" dirty="0">
            <a:latin typeface="+mn-lt"/>
            <a:ea typeface="Verdana" pitchFamily="34" charset="0"/>
            <a:cs typeface="Verdana" pitchFamily="34" charset="0"/>
          </a:endParaRPr>
        </a:p>
      </dgm:t>
    </dgm:pt>
    <dgm:pt modelId="{80BE2B69-9581-4178-A38F-C818D681FB44}" type="parTrans" cxnId="{833B58CD-3EFD-4F3A-B612-7F920116E8C2}">
      <dgm:prSet/>
      <dgm:spPr/>
      <dgm:t>
        <a:bodyPr/>
        <a:lstStyle/>
        <a:p>
          <a:endParaRPr lang="es-AR" sz="3000" b="0">
            <a:latin typeface="+mn-lt"/>
            <a:ea typeface="Verdana" pitchFamily="34" charset="0"/>
            <a:cs typeface="Verdana" pitchFamily="34" charset="0"/>
          </a:endParaRPr>
        </a:p>
      </dgm:t>
    </dgm:pt>
    <dgm:pt modelId="{D351A377-3427-444B-8B63-DAE139E257DE}" type="sibTrans" cxnId="{833B58CD-3EFD-4F3A-B612-7F920116E8C2}">
      <dgm:prSet/>
      <dgm:spPr/>
      <dgm:t>
        <a:bodyPr/>
        <a:lstStyle/>
        <a:p>
          <a:endParaRPr lang="es-AR" sz="3000" b="0">
            <a:latin typeface="+mn-lt"/>
            <a:ea typeface="Verdana" pitchFamily="34" charset="0"/>
            <a:cs typeface="Verdana" pitchFamily="34" charset="0"/>
          </a:endParaRPr>
        </a:p>
      </dgm:t>
    </dgm:pt>
    <dgm:pt modelId="{E4F5E110-9142-439C-9661-5D6F54E7B7B0}" type="pres">
      <dgm:prSet presAssocID="{E6808BA1-53FC-4BCC-B48C-E322B161EE30}" presName="Name0" presStyleCnt="0">
        <dgm:presLayoutVars>
          <dgm:dir/>
          <dgm:resizeHandles val="exact"/>
        </dgm:presLayoutVars>
      </dgm:prSet>
      <dgm:spPr/>
    </dgm:pt>
    <dgm:pt modelId="{D8390429-D6F7-4F54-B4F1-28DF17F817F8}" type="pres">
      <dgm:prSet presAssocID="{E6808BA1-53FC-4BCC-B48C-E322B161EE30}" presName="arrow" presStyleLbl="bgShp" presStyleIdx="0" presStyleCnt="1"/>
      <dgm:spPr>
        <a:solidFill>
          <a:srgbClr val="98CAE8"/>
        </a:solidFill>
        <a:scene3d>
          <a:camera prst="orthographicFront"/>
          <a:lightRig rig="threePt" dir="t"/>
        </a:scene3d>
        <a:sp3d>
          <a:bevelT/>
        </a:sp3d>
      </dgm:spPr>
    </dgm:pt>
    <dgm:pt modelId="{E2592110-5777-4A51-A16B-D7DAAEA295AE}" type="pres">
      <dgm:prSet presAssocID="{E6808BA1-53FC-4BCC-B48C-E322B161EE30}" presName="points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1B49EDF9-607E-4B33-BF9B-3610E64B3169}" type="pres">
      <dgm:prSet presAssocID="{1823F09F-EBD4-448A-893D-67D2455D27FA}" presName="compositeA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09BF79D6-6A07-4A2E-9BDA-D0EE8D14CA4B}" type="pres">
      <dgm:prSet presAssocID="{1823F09F-EBD4-448A-893D-67D2455D27FA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DD52E370-07F4-489E-A152-51570239776B}" type="pres">
      <dgm:prSet presAssocID="{1823F09F-EBD4-448A-893D-67D2455D27FA}" presName="circleA" presStyleLbl="node1" presStyleIdx="0" presStyleCnt="3" custLinFactNeighborY="3156"/>
      <dgm:spPr>
        <a:solidFill>
          <a:schemeClr val="bg1">
            <a:lumMod val="75000"/>
          </a:schemeClr>
        </a:solidFill>
        <a:ln>
          <a:solidFill>
            <a:schemeClr val="bg1"/>
          </a:solidFill>
        </a:ln>
      </dgm:spPr>
    </dgm:pt>
    <dgm:pt modelId="{789EA931-482A-4969-AD6D-D934C943A906}" type="pres">
      <dgm:prSet presAssocID="{1823F09F-EBD4-448A-893D-67D2455D27FA}" presName="spaceA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60C376DF-D477-4D8B-B38E-6FA21E3416C0}" type="pres">
      <dgm:prSet presAssocID="{A37878D0-9E52-4BFC-8183-4325E315E1E9}" presName="space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788BE646-1145-4C21-B8D5-F2E7E0550152}" type="pres">
      <dgm:prSet presAssocID="{0EE1A495-7218-4FEF-A873-9ADEDC226D84}" presName="compositeB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8EB5F4B5-FEC1-4E3C-8C6A-4A4372A1AD1A}" type="pres">
      <dgm:prSet presAssocID="{0EE1A495-7218-4FEF-A873-9ADEDC226D84}" presName="textB" presStyleLbl="revTx" presStyleIdx="1" presStyleCnt="3" custLinFactNeighborX="-180" custLinFactNeighborY="345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6D27AE7-699A-420D-89F5-E3D9B11066B9}" type="pres">
      <dgm:prSet presAssocID="{0EE1A495-7218-4FEF-A873-9ADEDC226D84}" presName="circleB" presStyleLbl="node1" presStyleIdx="1" presStyleCnt="3" custLinFactNeighborX="-29409" custLinFactNeighborY="10681"/>
      <dgm:spPr>
        <a:solidFill>
          <a:schemeClr val="bg1">
            <a:lumMod val="75000"/>
          </a:schemeClr>
        </a:solidFill>
        <a:ln>
          <a:solidFill>
            <a:schemeClr val="bg1"/>
          </a:solidFill>
        </a:ln>
      </dgm:spPr>
    </dgm:pt>
    <dgm:pt modelId="{C5C3AF4D-4E79-4AD8-94D3-91C398B2A071}" type="pres">
      <dgm:prSet presAssocID="{0EE1A495-7218-4FEF-A873-9ADEDC226D84}" presName="spaceB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3D036E34-8082-484F-BDBE-085DEA944FEF}" type="pres">
      <dgm:prSet presAssocID="{DEFFA512-ED71-4588-AA5A-3824EFE1CD95}" presName="space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3395FB23-9384-4024-B9A3-27AC3BF67461}" type="pres">
      <dgm:prSet presAssocID="{E69F4AEF-61E7-49FD-AEB7-F3AA62DB6AC5}" presName="compositeA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4FE07FCE-F5C9-4E0A-B307-7A853631CAF8}" type="pres">
      <dgm:prSet presAssocID="{E69F4AEF-61E7-49FD-AEB7-F3AA62DB6AC5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82144B24-7581-491C-9208-94C4B89D46C2}" type="pres">
      <dgm:prSet presAssocID="{E69F4AEF-61E7-49FD-AEB7-F3AA62DB6AC5}" presName="circleA" presStyleLbl="node1" presStyleIdx="2" presStyleCnt="3"/>
      <dgm:spPr>
        <a:solidFill>
          <a:schemeClr val="bg1">
            <a:lumMod val="75000"/>
          </a:schemeClr>
        </a:solidFill>
        <a:ln>
          <a:solidFill>
            <a:schemeClr val="bg1"/>
          </a:solidFill>
        </a:ln>
      </dgm:spPr>
    </dgm:pt>
    <dgm:pt modelId="{C65F3DAC-3696-495E-8D63-35D1333EE281}" type="pres">
      <dgm:prSet presAssocID="{E69F4AEF-61E7-49FD-AEB7-F3AA62DB6AC5}" presName="spaceA" presStyleCnt="0"/>
      <dgm:spPr>
        <a:scene3d>
          <a:camera prst="orthographicFront"/>
          <a:lightRig rig="threePt" dir="t"/>
        </a:scene3d>
        <a:sp3d>
          <a:bevelT/>
        </a:sp3d>
      </dgm:spPr>
    </dgm:pt>
  </dgm:ptLst>
  <dgm:cxnLst>
    <dgm:cxn modelId="{889DB4D6-0456-4EDB-A66C-9CFB90FFC8D6}" type="presOf" srcId="{0EE1A495-7218-4FEF-A873-9ADEDC226D84}" destId="{8EB5F4B5-FEC1-4E3C-8C6A-4A4372A1AD1A}" srcOrd="0" destOrd="0" presId="urn:microsoft.com/office/officeart/2005/8/layout/hProcess11"/>
    <dgm:cxn modelId="{833B58CD-3EFD-4F3A-B612-7F920116E8C2}" srcId="{E6808BA1-53FC-4BCC-B48C-E322B161EE30}" destId="{E69F4AEF-61E7-49FD-AEB7-F3AA62DB6AC5}" srcOrd="2" destOrd="0" parTransId="{80BE2B69-9581-4178-A38F-C818D681FB44}" sibTransId="{D351A377-3427-444B-8B63-DAE139E257DE}"/>
    <dgm:cxn modelId="{86D7E9A7-B4E0-42C3-ACEA-3890427BA4BF}" type="presOf" srcId="{E69F4AEF-61E7-49FD-AEB7-F3AA62DB6AC5}" destId="{4FE07FCE-F5C9-4E0A-B307-7A853631CAF8}" srcOrd="0" destOrd="0" presId="urn:microsoft.com/office/officeart/2005/8/layout/hProcess11"/>
    <dgm:cxn modelId="{2624C4FE-0B34-4A5B-8439-339083FED144}" type="presOf" srcId="{E6808BA1-53FC-4BCC-B48C-E322B161EE30}" destId="{E4F5E110-9142-439C-9661-5D6F54E7B7B0}" srcOrd="0" destOrd="0" presId="urn:microsoft.com/office/officeart/2005/8/layout/hProcess11"/>
    <dgm:cxn modelId="{020B9A8E-2C92-49F0-9616-7028C250C47F}" srcId="{E6808BA1-53FC-4BCC-B48C-E322B161EE30}" destId="{0EE1A495-7218-4FEF-A873-9ADEDC226D84}" srcOrd="1" destOrd="0" parTransId="{4A6EDF33-2836-4C9F-8881-DC97C1DE349B}" sibTransId="{DEFFA512-ED71-4588-AA5A-3824EFE1CD95}"/>
    <dgm:cxn modelId="{81EB8F88-4F5D-472A-BE46-5187053BFE20}" type="presOf" srcId="{1823F09F-EBD4-448A-893D-67D2455D27FA}" destId="{09BF79D6-6A07-4A2E-9BDA-D0EE8D14CA4B}" srcOrd="0" destOrd="0" presId="urn:microsoft.com/office/officeart/2005/8/layout/hProcess11"/>
    <dgm:cxn modelId="{147E8BCB-EB7B-4959-899D-6D7229B47BF2}" srcId="{E6808BA1-53FC-4BCC-B48C-E322B161EE30}" destId="{1823F09F-EBD4-448A-893D-67D2455D27FA}" srcOrd="0" destOrd="0" parTransId="{DB25B79C-6BB6-4AF7-AF04-648BF58C0CC3}" sibTransId="{A37878D0-9E52-4BFC-8183-4325E315E1E9}"/>
    <dgm:cxn modelId="{35454ED7-3156-480A-B2E9-BD4852B67075}" type="presParOf" srcId="{E4F5E110-9142-439C-9661-5D6F54E7B7B0}" destId="{D8390429-D6F7-4F54-B4F1-28DF17F817F8}" srcOrd="0" destOrd="0" presId="urn:microsoft.com/office/officeart/2005/8/layout/hProcess11"/>
    <dgm:cxn modelId="{A2DA400B-C97B-429D-9BBD-A13A69294EE4}" type="presParOf" srcId="{E4F5E110-9142-439C-9661-5D6F54E7B7B0}" destId="{E2592110-5777-4A51-A16B-D7DAAEA295AE}" srcOrd="1" destOrd="0" presId="urn:microsoft.com/office/officeart/2005/8/layout/hProcess11"/>
    <dgm:cxn modelId="{396DECA6-570F-427E-ACFB-EC98802B3B84}" type="presParOf" srcId="{E2592110-5777-4A51-A16B-D7DAAEA295AE}" destId="{1B49EDF9-607E-4B33-BF9B-3610E64B3169}" srcOrd="0" destOrd="0" presId="urn:microsoft.com/office/officeart/2005/8/layout/hProcess11"/>
    <dgm:cxn modelId="{011AECCE-64B5-4E31-9392-6B49FDFE1713}" type="presParOf" srcId="{1B49EDF9-607E-4B33-BF9B-3610E64B3169}" destId="{09BF79D6-6A07-4A2E-9BDA-D0EE8D14CA4B}" srcOrd="0" destOrd="0" presId="urn:microsoft.com/office/officeart/2005/8/layout/hProcess11"/>
    <dgm:cxn modelId="{E05722A9-1762-43D5-B89E-C6C47395AEB4}" type="presParOf" srcId="{1B49EDF9-607E-4B33-BF9B-3610E64B3169}" destId="{DD52E370-07F4-489E-A152-51570239776B}" srcOrd="1" destOrd="0" presId="urn:microsoft.com/office/officeart/2005/8/layout/hProcess11"/>
    <dgm:cxn modelId="{717437B9-59C7-4B71-9A51-249F18CA24F1}" type="presParOf" srcId="{1B49EDF9-607E-4B33-BF9B-3610E64B3169}" destId="{789EA931-482A-4969-AD6D-D934C943A906}" srcOrd="2" destOrd="0" presId="urn:microsoft.com/office/officeart/2005/8/layout/hProcess11"/>
    <dgm:cxn modelId="{BA083AAC-5296-4A7F-8294-ACC3B8B36642}" type="presParOf" srcId="{E2592110-5777-4A51-A16B-D7DAAEA295AE}" destId="{60C376DF-D477-4D8B-B38E-6FA21E3416C0}" srcOrd="1" destOrd="0" presId="urn:microsoft.com/office/officeart/2005/8/layout/hProcess11"/>
    <dgm:cxn modelId="{D48D4317-3883-41B4-88F5-91C9B5F668FC}" type="presParOf" srcId="{E2592110-5777-4A51-A16B-D7DAAEA295AE}" destId="{788BE646-1145-4C21-B8D5-F2E7E0550152}" srcOrd="2" destOrd="0" presId="urn:microsoft.com/office/officeart/2005/8/layout/hProcess11"/>
    <dgm:cxn modelId="{62832BEF-DAB1-4DFC-BA04-59D57EBB5FBE}" type="presParOf" srcId="{788BE646-1145-4C21-B8D5-F2E7E0550152}" destId="{8EB5F4B5-FEC1-4E3C-8C6A-4A4372A1AD1A}" srcOrd="0" destOrd="0" presId="urn:microsoft.com/office/officeart/2005/8/layout/hProcess11"/>
    <dgm:cxn modelId="{D9F91BFA-1CF5-4EDB-B392-5AB71F81510C}" type="presParOf" srcId="{788BE646-1145-4C21-B8D5-F2E7E0550152}" destId="{56D27AE7-699A-420D-89F5-E3D9B11066B9}" srcOrd="1" destOrd="0" presId="urn:microsoft.com/office/officeart/2005/8/layout/hProcess11"/>
    <dgm:cxn modelId="{BBF6EF89-D714-4FA7-8309-BCD124E4A4EE}" type="presParOf" srcId="{788BE646-1145-4C21-B8D5-F2E7E0550152}" destId="{C5C3AF4D-4E79-4AD8-94D3-91C398B2A071}" srcOrd="2" destOrd="0" presId="urn:microsoft.com/office/officeart/2005/8/layout/hProcess11"/>
    <dgm:cxn modelId="{1D745086-3F23-4F14-AF3F-7CD8E69D6435}" type="presParOf" srcId="{E2592110-5777-4A51-A16B-D7DAAEA295AE}" destId="{3D036E34-8082-484F-BDBE-085DEA944FEF}" srcOrd="3" destOrd="0" presId="urn:microsoft.com/office/officeart/2005/8/layout/hProcess11"/>
    <dgm:cxn modelId="{80AE5D1A-F3CD-4A0C-B751-98EDBC691DE7}" type="presParOf" srcId="{E2592110-5777-4A51-A16B-D7DAAEA295AE}" destId="{3395FB23-9384-4024-B9A3-27AC3BF67461}" srcOrd="4" destOrd="0" presId="urn:microsoft.com/office/officeart/2005/8/layout/hProcess11"/>
    <dgm:cxn modelId="{E3EB6E2A-8BD2-4C83-9572-E4D24C5A90B9}" type="presParOf" srcId="{3395FB23-9384-4024-B9A3-27AC3BF67461}" destId="{4FE07FCE-F5C9-4E0A-B307-7A853631CAF8}" srcOrd="0" destOrd="0" presId="urn:microsoft.com/office/officeart/2005/8/layout/hProcess11"/>
    <dgm:cxn modelId="{E8175D81-3BA8-4141-946C-3D4554AAE03C}" type="presParOf" srcId="{3395FB23-9384-4024-B9A3-27AC3BF67461}" destId="{82144B24-7581-491C-9208-94C4B89D46C2}" srcOrd="1" destOrd="0" presId="urn:microsoft.com/office/officeart/2005/8/layout/hProcess11"/>
    <dgm:cxn modelId="{9D70AC9A-8F3A-4027-A452-B25CD90E95AC}" type="presParOf" srcId="{3395FB23-9384-4024-B9A3-27AC3BF67461}" destId="{C65F3DAC-3696-495E-8D63-35D1333EE281}" srcOrd="2" destOrd="0" presId="urn:microsoft.com/office/officeart/2005/8/layout/hProcess1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DE72883-B84E-4304-A90A-38DC263C157D}" type="doc">
      <dgm:prSet loTypeId="urn:microsoft.com/office/officeart/2005/8/layout/h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3B41A709-658B-4D0F-97C3-E15C348F2B57}">
      <dgm:prSet phldrT="[Texto]" custT="1"/>
      <dgm:spPr>
        <a:solidFill>
          <a:srgbClr val="2D8BC5"/>
        </a:solidFill>
      </dgm:spPr>
      <dgm:t>
        <a:bodyPr/>
        <a:lstStyle/>
        <a:p>
          <a:r>
            <a:rPr lang="es-AR" sz="28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NO TIENEN</a:t>
          </a:r>
          <a:endParaRPr lang="es-AR" sz="28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F408010F-0DC7-41C9-BAE8-4F220C20A930}" type="parTrans" cxnId="{415A6F23-290F-4FE1-9BF0-8BDB286C54E5}">
      <dgm:prSet/>
      <dgm:spPr/>
      <dgm:t>
        <a:bodyPr/>
        <a:lstStyle/>
        <a:p>
          <a:endParaRPr lang="es-AR" sz="1600"/>
        </a:p>
      </dgm:t>
    </dgm:pt>
    <dgm:pt modelId="{EE68CB2E-5CB3-4E3C-9CEF-7764885FA8AE}" type="sibTrans" cxnId="{415A6F23-290F-4FE1-9BF0-8BDB286C54E5}">
      <dgm:prSet/>
      <dgm:spPr/>
      <dgm:t>
        <a:bodyPr/>
        <a:lstStyle/>
        <a:p>
          <a:endParaRPr lang="es-AR" sz="1600"/>
        </a:p>
      </dgm:t>
    </dgm:pt>
    <dgm:pt modelId="{D9C313B8-B4F3-48F0-A224-A49E3E02A571}">
      <dgm:prSet phldrT="[Texto]" custT="1"/>
      <dgm:spPr>
        <a:solidFill>
          <a:srgbClr val="98CAE8">
            <a:alpha val="89804"/>
          </a:srgbClr>
        </a:solidFill>
      </dgm:spPr>
      <dgm:t>
        <a:bodyPr/>
        <a:lstStyle/>
        <a:p>
          <a:r>
            <a:rPr lang="es-AR" sz="1800" dirty="0" smtClean="0"/>
            <a:t>Peugeot 207 Compact</a:t>
          </a:r>
          <a:endParaRPr lang="es-AR" sz="1800" dirty="0"/>
        </a:p>
      </dgm:t>
    </dgm:pt>
    <dgm:pt modelId="{1461CA13-B55F-42ED-900C-1AC5A5AC7C7E}" type="parTrans" cxnId="{78E64B4C-BBE1-4FD6-87A5-6E4CDBAEE2FA}">
      <dgm:prSet/>
      <dgm:spPr/>
      <dgm:t>
        <a:bodyPr/>
        <a:lstStyle/>
        <a:p>
          <a:endParaRPr lang="es-AR" sz="1600"/>
        </a:p>
      </dgm:t>
    </dgm:pt>
    <dgm:pt modelId="{9A9595C0-2210-4C19-8D7A-E671BC799170}" type="sibTrans" cxnId="{78E64B4C-BBE1-4FD6-87A5-6E4CDBAEE2FA}">
      <dgm:prSet/>
      <dgm:spPr/>
      <dgm:t>
        <a:bodyPr/>
        <a:lstStyle/>
        <a:p>
          <a:endParaRPr lang="es-AR" sz="1600"/>
        </a:p>
      </dgm:t>
    </dgm:pt>
    <dgm:pt modelId="{BFDCE543-0A45-46AA-A2A4-72B2EF75BEDF}">
      <dgm:prSet phldrT="[Texto]" custT="1"/>
      <dgm:spPr>
        <a:solidFill>
          <a:srgbClr val="2D8BC5"/>
        </a:solidFill>
      </dgm:spPr>
      <dgm:t>
        <a:bodyPr/>
        <a:lstStyle/>
        <a:p>
          <a:r>
            <a:rPr lang="es-AR" sz="28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TIENEN</a:t>
          </a:r>
          <a:endParaRPr lang="es-AR" sz="28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3DB47E19-6F1F-487C-8B49-006EBB55B642}" type="parTrans" cxnId="{34E194EC-C8D0-45F6-99DC-4DD8D6734D7E}">
      <dgm:prSet/>
      <dgm:spPr/>
      <dgm:t>
        <a:bodyPr/>
        <a:lstStyle/>
        <a:p>
          <a:endParaRPr lang="es-AR" sz="1600"/>
        </a:p>
      </dgm:t>
    </dgm:pt>
    <dgm:pt modelId="{B9EBCB50-7324-484F-9702-88E99B2837E1}" type="sibTrans" cxnId="{34E194EC-C8D0-45F6-99DC-4DD8D6734D7E}">
      <dgm:prSet/>
      <dgm:spPr/>
      <dgm:t>
        <a:bodyPr/>
        <a:lstStyle/>
        <a:p>
          <a:endParaRPr lang="es-AR" sz="1600"/>
        </a:p>
      </dgm:t>
    </dgm:pt>
    <dgm:pt modelId="{A938B924-05EB-454A-9827-A7C65E6F330C}">
      <dgm:prSet phldrT="[Texto]" custT="1"/>
      <dgm:spPr>
        <a:solidFill>
          <a:srgbClr val="98CAE8">
            <a:alpha val="90000"/>
          </a:srgbClr>
        </a:solidFill>
      </dgm:spPr>
      <dgm:t>
        <a:bodyPr/>
        <a:lstStyle/>
        <a:p>
          <a:r>
            <a:rPr lang="es-AR" sz="1800" dirty="0" smtClean="0"/>
            <a:t>Peugeot 208</a:t>
          </a:r>
          <a:endParaRPr lang="es-AR" sz="1800" dirty="0"/>
        </a:p>
      </dgm:t>
    </dgm:pt>
    <dgm:pt modelId="{89051F94-F104-44A1-9181-6711CBF48483}" type="parTrans" cxnId="{A8BA6CC7-4356-40C3-B187-4392A4ED7BD1}">
      <dgm:prSet/>
      <dgm:spPr/>
      <dgm:t>
        <a:bodyPr/>
        <a:lstStyle/>
        <a:p>
          <a:endParaRPr lang="es-AR" sz="1600"/>
        </a:p>
      </dgm:t>
    </dgm:pt>
    <dgm:pt modelId="{EA28B5A3-6F0E-4FCC-848D-519DCB22394B}" type="sibTrans" cxnId="{A8BA6CC7-4356-40C3-B187-4392A4ED7BD1}">
      <dgm:prSet/>
      <dgm:spPr/>
      <dgm:t>
        <a:bodyPr/>
        <a:lstStyle/>
        <a:p>
          <a:endParaRPr lang="es-AR" sz="1600"/>
        </a:p>
      </dgm:t>
    </dgm:pt>
    <dgm:pt modelId="{5319527B-B8B3-4795-B335-FF859A2768BD}">
      <dgm:prSet phldrT="[Texto]" custT="1"/>
      <dgm:spPr>
        <a:solidFill>
          <a:srgbClr val="98CAE8">
            <a:alpha val="90000"/>
          </a:srgbClr>
        </a:solidFill>
      </dgm:spPr>
      <dgm:t>
        <a:bodyPr/>
        <a:lstStyle/>
        <a:p>
          <a:r>
            <a:rPr lang="es-AR" sz="1800" dirty="0" smtClean="0"/>
            <a:t>Peugeot 408</a:t>
          </a:r>
          <a:endParaRPr lang="es-AR" sz="1800" dirty="0"/>
        </a:p>
      </dgm:t>
    </dgm:pt>
    <dgm:pt modelId="{EA4CD4C7-6F12-4582-A063-1AF1967250B8}" type="parTrans" cxnId="{36F4D2F8-161F-40B2-A47C-32EDE57769FE}">
      <dgm:prSet/>
      <dgm:spPr/>
      <dgm:t>
        <a:bodyPr/>
        <a:lstStyle/>
        <a:p>
          <a:endParaRPr lang="es-AR" sz="1600"/>
        </a:p>
      </dgm:t>
    </dgm:pt>
    <dgm:pt modelId="{A5881A0A-EB90-45E1-A0DC-0E8E016FD9E3}" type="sibTrans" cxnId="{36F4D2F8-161F-40B2-A47C-32EDE57769FE}">
      <dgm:prSet/>
      <dgm:spPr/>
      <dgm:t>
        <a:bodyPr/>
        <a:lstStyle/>
        <a:p>
          <a:endParaRPr lang="es-AR" sz="1600"/>
        </a:p>
      </dgm:t>
    </dgm:pt>
    <dgm:pt modelId="{EDCEE204-7525-4792-AD40-E2B4C5B53171}">
      <dgm:prSet phldrT="[Texto]" custT="1"/>
      <dgm:spPr>
        <a:solidFill>
          <a:srgbClr val="98CAE8">
            <a:alpha val="89804"/>
          </a:srgbClr>
        </a:solidFill>
      </dgm:spPr>
      <dgm:t>
        <a:bodyPr/>
        <a:lstStyle/>
        <a:p>
          <a:r>
            <a:rPr lang="es-AR" sz="1800" dirty="0" smtClean="0"/>
            <a:t>Honda City</a:t>
          </a:r>
          <a:endParaRPr lang="es-AR" sz="1800" dirty="0"/>
        </a:p>
      </dgm:t>
    </dgm:pt>
    <dgm:pt modelId="{5FADA2E8-2ED9-444A-89A4-8F0562CC09F5}" type="parTrans" cxnId="{5878B3A3-7A9A-4CBC-834E-A486D42944F4}">
      <dgm:prSet/>
      <dgm:spPr/>
      <dgm:t>
        <a:bodyPr/>
        <a:lstStyle/>
        <a:p>
          <a:endParaRPr lang="es-AR" sz="1600"/>
        </a:p>
      </dgm:t>
    </dgm:pt>
    <dgm:pt modelId="{1536AE1D-A90B-4813-8A91-FFC2E1771F0C}" type="sibTrans" cxnId="{5878B3A3-7A9A-4CBC-834E-A486D42944F4}">
      <dgm:prSet/>
      <dgm:spPr/>
      <dgm:t>
        <a:bodyPr/>
        <a:lstStyle/>
        <a:p>
          <a:endParaRPr lang="es-AR" sz="1600"/>
        </a:p>
      </dgm:t>
    </dgm:pt>
    <dgm:pt modelId="{03843C2A-4173-496E-B480-0BB2564F6B67}">
      <dgm:prSet phldrT="[Texto]" custT="1"/>
      <dgm:spPr>
        <a:solidFill>
          <a:srgbClr val="98CAE8">
            <a:alpha val="89804"/>
          </a:srgbClr>
        </a:solidFill>
      </dgm:spPr>
      <dgm:t>
        <a:bodyPr/>
        <a:lstStyle/>
        <a:p>
          <a:r>
            <a:rPr lang="es-AR" sz="1800" dirty="0" smtClean="0"/>
            <a:t>Honda Civic</a:t>
          </a:r>
          <a:endParaRPr lang="es-AR" sz="1800" dirty="0"/>
        </a:p>
      </dgm:t>
    </dgm:pt>
    <dgm:pt modelId="{E5D66710-1126-4121-A047-73815C38DEF0}" type="parTrans" cxnId="{9A0E3790-54C4-4456-98CB-46147790B5F2}">
      <dgm:prSet/>
      <dgm:spPr/>
      <dgm:t>
        <a:bodyPr/>
        <a:lstStyle/>
        <a:p>
          <a:endParaRPr lang="es-AR" sz="1600"/>
        </a:p>
      </dgm:t>
    </dgm:pt>
    <dgm:pt modelId="{A9FEE6C0-F87D-495A-A77B-B938D71557AD}" type="sibTrans" cxnId="{9A0E3790-54C4-4456-98CB-46147790B5F2}">
      <dgm:prSet/>
      <dgm:spPr/>
      <dgm:t>
        <a:bodyPr/>
        <a:lstStyle/>
        <a:p>
          <a:endParaRPr lang="es-AR" sz="1600"/>
        </a:p>
      </dgm:t>
    </dgm:pt>
    <dgm:pt modelId="{4CE7408D-94A8-4E33-91A9-7A16E316715A}">
      <dgm:prSet phldrT="[Texto]" custT="1"/>
      <dgm:spPr>
        <a:solidFill>
          <a:srgbClr val="98CAE8">
            <a:alpha val="89804"/>
          </a:srgbClr>
        </a:solidFill>
      </dgm:spPr>
      <dgm:t>
        <a:bodyPr/>
        <a:lstStyle/>
        <a:p>
          <a:r>
            <a:rPr lang="es-AR" sz="1800" dirty="0" smtClean="0"/>
            <a:t>Renault Fluence</a:t>
          </a:r>
          <a:endParaRPr lang="es-AR" sz="1800" dirty="0"/>
        </a:p>
      </dgm:t>
    </dgm:pt>
    <dgm:pt modelId="{00664C18-BDA2-46E0-A2CE-4AE626BA619B}" type="parTrans" cxnId="{8A8856F2-3B1B-4B34-8A27-A852542AFE0F}">
      <dgm:prSet/>
      <dgm:spPr/>
      <dgm:t>
        <a:bodyPr/>
        <a:lstStyle/>
        <a:p>
          <a:endParaRPr lang="es-AR" sz="1600"/>
        </a:p>
      </dgm:t>
    </dgm:pt>
    <dgm:pt modelId="{EDBD5A3F-7F69-4F6A-92CE-3E728CFFA992}" type="sibTrans" cxnId="{8A8856F2-3B1B-4B34-8A27-A852542AFE0F}">
      <dgm:prSet/>
      <dgm:spPr/>
      <dgm:t>
        <a:bodyPr/>
        <a:lstStyle/>
        <a:p>
          <a:endParaRPr lang="es-AR" sz="1600"/>
        </a:p>
      </dgm:t>
    </dgm:pt>
    <dgm:pt modelId="{8D6DEFFA-7120-418E-9A2E-3BD8AA62AE2A}">
      <dgm:prSet phldrT="[Texto]" custT="1"/>
      <dgm:spPr>
        <a:solidFill>
          <a:srgbClr val="98CAE8">
            <a:alpha val="89804"/>
          </a:srgbClr>
        </a:solidFill>
      </dgm:spPr>
      <dgm:t>
        <a:bodyPr/>
        <a:lstStyle/>
        <a:p>
          <a:r>
            <a:rPr lang="es-AR" sz="1800" dirty="0" smtClean="0"/>
            <a:t>Ford Fiesta KD 4 Puertas</a:t>
          </a:r>
          <a:endParaRPr lang="es-AR" sz="1800" dirty="0"/>
        </a:p>
      </dgm:t>
    </dgm:pt>
    <dgm:pt modelId="{B2652FC3-D43B-4EDA-8702-ED1963832345}" type="parTrans" cxnId="{9F1DEB74-1F6B-4688-A576-BE7884D65762}">
      <dgm:prSet/>
      <dgm:spPr/>
      <dgm:t>
        <a:bodyPr/>
        <a:lstStyle/>
        <a:p>
          <a:endParaRPr lang="es-AR" sz="1600"/>
        </a:p>
      </dgm:t>
    </dgm:pt>
    <dgm:pt modelId="{E729CE6C-41D1-408E-A956-D1F21E7143B5}" type="sibTrans" cxnId="{9F1DEB74-1F6B-4688-A576-BE7884D65762}">
      <dgm:prSet/>
      <dgm:spPr/>
      <dgm:t>
        <a:bodyPr/>
        <a:lstStyle/>
        <a:p>
          <a:endParaRPr lang="es-AR" sz="1600"/>
        </a:p>
      </dgm:t>
    </dgm:pt>
    <dgm:pt modelId="{AA8443B5-DAC5-4405-95D1-94EE6AA25449}">
      <dgm:prSet phldrT="[Texto]" custT="1"/>
      <dgm:spPr>
        <a:solidFill>
          <a:srgbClr val="98CAE8">
            <a:alpha val="90000"/>
          </a:srgbClr>
        </a:solidFill>
      </dgm:spPr>
      <dgm:t>
        <a:bodyPr/>
        <a:lstStyle/>
        <a:p>
          <a:r>
            <a:rPr lang="es-AR" sz="1800" dirty="0" smtClean="0"/>
            <a:t>Volkswagen Vento</a:t>
          </a:r>
          <a:endParaRPr lang="es-AR" sz="1800" dirty="0"/>
        </a:p>
      </dgm:t>
    </dgm:pt>
    <dgm:pt modelId="{F53166C9-A817-46D3-8C62-15792CC00D46}" type="parTrans" cxnId="{5CD2BA29-C65C-4C68-92E6-FFDC270E657C}">
      <dgm:prSet/>
      <dgm:spPr/>
      <dgm:t>
        <a:bodyPr/>
        <a:lstStyle/>
        <a:p>
          <a:endParaRPr lang="es-AR" sz="1600"/>
        </a:p>
      </dgm:t>
    </dgm:pt>
    <dgm:pt modelId="{2E957FDC-08DB-4817-860F-46BD9440874A}" type="sibTrans" cxnId="{5CD2BA29-C65C-4C68-92E6-FFDC270E657C}">
      <dgm:prSet/>
      <dgm:spPr/>
      <dgm:t>
        <a:bodyPr/>
        <a:lstStyle/>
        <a:p>
          <a:endParaRPr lang="es-AR" sz="1600"/>
        </a:p>
      </dgm:t>
    </dgm:pt>
    <dgm:pt modelId="{F5F7D6C1-7828-414B-8A1B-C54DDCD124D6}">
      <dgm:prSet phldrT="[Texto]" custT="1"/>
      <dgm:spPr>
        <a:solidFill>
          <a:srgbClr val="98CAE8">
            <a:alpha val="90000"/>
          </a:srgbClr>
        </a:solidFill>
      </dgm:spPr>
      <dgm:t>
        <a:bodyPr/>
        <a:lstStyle/>
        <a:p>
          <a:r>
            <a:rPr lang="es-AR" sz="1800" dirty="0" smtClean="0"/>
            <a:t>Citroën C 3</a:t>
          </a:r>
          <a:endParaRPr lang="es-AR" sz="1800" dirty="0"/>
        </a:p>
      </dgm:t>
    </dgm:pt>
    <dgm:pt modelId="{FE655842-5F0B-442E-84B4-715F4289E383}" type="parTrans" cxnId="{EFA7BA18-2FD5-42AD-BEE7-7F1262ACB65C}">
      <dgm:prSet/>
      <dgm:spPr/>
      <dgm:t>
        <a:bodyPr/>
        <a:lstStyle/>
        <a:p>
          <a:endParaRPr lang="es-AR" sz="1600"/>
        </a:p>
      </dgm:t>
    </dgm:pt>
    <dgm:pt modelId="{131EA4A8-27D1-4796-A9AC-84F2176F12CA}" type="sibTrans" cxnId="{EFA7BA18-2FD5-42AD-BEE7-7F1262ACB65C}">
      <dgm:prSet/>
      <dgm:spPr/>
      <dgm:t>
        <a:bodyPr/>
        <a:lstStyle/>
        <a:p>
          <a:endParaRPr lang="es-AR" sz="1600"/>
        </a:p>
      </dgm:t>
    </dgm:pt>
    <dgm:pt modelId="{120424F8-0BBA-45C3-ABC0-C12324D6A1A8}">
      <dgm:prSet phldrT="[Texto]" custT="1"/>
      <dgm:spPr>
        <a:solidFill>
          <a:srgbClr val="98CAE8">
            <a:alpha val="90000"/>
          </a:srgbClr>
        </a:solidFill>
      </dgm:spPr>
      <dgm:t>
        <a:bodyPr/>
        <a:lstStyle/>
        <a:p>
          <a:r>
            <a:rPr lang="es-AR" sz="1800" dirty="0" smtClean="0"/>
            <a:t>Peugeot 308</a:t>
          </a:r>
          <a:endParaRPr lang="es-AR" sz="1800" dirty="0"/>
        </a:p>
      </dgm:t>
    </dgm:pt>
    <dgm:pt modelId="{FF2734CB-FD18-4C8F-B0CD-D2F0638C240B}" type="parTrans" cxnId="{9AF9F3BD-420C-44B0-B268-7FF27F2AC6DD}">
      <dgm:prSet/>
      <dgm:spPr/>
      <dgm:t>
        <a:bodyPr/>
        <a:lstStyle/>
        <a:p>
          <a:endParaRPr lang="es-AR" sz="1600"/>
        </a:p>
      </dgm:t>
    </dgm:pt>
    <dgm:pt modelId="{891FDC28-7B53-44D5-AF9B-C135C8674059}" type="sibTrans" cxnId="{9AF9F3BD-420C-44B0-B268-7FF27F2AC6DD}">
      <dgm:prSet/>
      <dgm:spPr/>
      <dgm:t>
        <a:bodyPr/>
        <a:lstStyle/>
        <a:p>
          <a:endParaRPr lang="es-AR" sz="1600"/>
        </a:p>
      </dgm:t>
    </dgm:pt>
    <dgm:pt modelId="{8A7D93E3-720E-44FD-8AC6-0E5D4F22BF8F}">
      <dgm:prSet phldrT="[Texto]" custT="1"/>
      <dgm:spPr>
        <a:solidFill>
          <a:srgbClr val="98CAE8">
            <a:alpha val="89804"/>
          </a:srgbClr>
        </a:solidFill>
      </dgm:spPr>
      <dgm:t>
        <a:bodyPr/>
        <a:lstStyle/>
        <a:p>
          <a:r>
            <a:rPr lang="es-AR" sz="1800" dirty="0" smtClean="0"/>
            <a:t>Citroën C 4 Lounge</a:t>
          </a:r>
          <a:endParaRPr lang="es-AR" sz="1800" dirty="0"/>
        </a:p>
      </dgm:t>
    </dgm:pt>
    <dgm:pt modelId="{B7B69932-2B31-4533-BA72-A89B78E12D62}" type="parTrans" cxnId="{A276171D-FE28-43F7-8F1B-F84B2C4829D2}">
      <dgm:prSet/>
      <dgm:spPr/>
      <dgm:t>
        <a:bodyPr/>
        <a:lstStyle/>
        <a:p>
          <a:endParaRPr lang="es-AR" sz="1600"/>
        </a:p>
      </dgm:t>
    </dgm:pt>
    <dgm:pt modelId="{8018714E-DA03-4DB1-B177-800D65C63918}" type="sibTrans" cxnId="{A276171D-FE28-43F7-8F1B-F84B2C4829D2}">
      <dgm:prSet/>
      <dgm:spPr/>
      <dgm:t>
        <a:bodyPr/>
        <a:lstStyle/>
        <a:p>
          <a:endParaRPr lang="es-AR" sz="1600"/>
        </a:p>
      </dgm:t>
    </dgm:pt>
    <dgm:pt modelId="{90F940BE-A89A-4504-8763-D88C2C7AC94A}" type="pres">
      <dgm:prSet presAssocID="{DDE72883-B84E-4304-A90A-38DC263C157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D7CD02C7-657B-4706-AE5F-D1655A830AC7}" type="pres">
      <dgm:prSet presAssocID="{3B41A709-658B-4D0F-97C3-E15C348F2B57}" presName="composite" presStyleCnt="0"/>
      <dgm:spPr/>
    </dgm:pt>
    <dgm:pt modelId="{7250993E-0B52-455D-A82B-44FC93426E57}" type="pres">
      <dgm:prSet presAssocID="{3B41A709-658B-4D0F-97C3-E15C348F2B57}" presName="parTx" presStyleLbl="alignNode1" presStyleIdx="0" presStyleCnt="2" custScaleY="67714" custLinFactNeighborY="-199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9A03859C-62A0-4E30-BD32-58894D257BDC}" type="pres">
      <dgm:prSet presAssocID="{3B41A709-658B-4D0F-97C3-E15C348F2B57}" presName="desTx" presStyleLbl="alignAccFollowNode1" presStyleIdx="0" presStyleCnt="2" custLinFactNeighborY="-40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5EB965AC-B91A-4130-ADE4-0DB3967BE2D6}" type="pres">
      <dgm:prSet presAssocID="{EE68CB2E-5CB3-4E3C-9CEF-7764885FA8AE}" presName="space" presStyleCnt="0"/>
      <dgm:spPr/>
    </dgm:pt>
    <dgm:pt modelId="{C92091D5-829A-4652-ACB4-397CC4869440}" type="pres">
      <dgm:prSet presAssocID="{BFDCE543-0A45-46AA-A2A4-72B2EF75BEDF}" presName="composite" presStyleCnt="0"/>
      <dgm:spPr/>
    </dgm:pt>
    <dgm:pt modelId="{1675C371-B8FE-4F2F-9A56-16E8E05D0716}" type="pres">
      <dgm:prSet presAssocID="{BFDCE543-0A45-46AA-A2A4-72B2EF75BEDF}" presName="parTx" presStyleLbl="alignNode1" presStyleIdx="1" presStyleCnt="2" custScaleY="80277" custLinFactNeighborY="-2156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6C7DB3DA-3CE1-4E30-9239-524409D8A2D5}" type="pres">
      <dgm:prSet presAssocID="{BFDCE543-0A45-46AA-A2A4-72B2EF75BEDF}" presName="desTx" presStyleLbl="alignAccFollowNode1" presStyleIdx="1" presStyleCnt="2" custLinFactNeighborX="-170" custLinFactNeighborY="-4387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3F14DCA5-6CA2-40B3-A3F6-6C9378C4434C}" type="presOf" srcId="{EDCEE204-7525-4792-AD40-E2B4C5B53171}" destId="{9A03859C-62A0-4E30-BD32-58894D257BDC}" srcOrd="0" destOrd="1" presId="urn:microsoft.com/office/officeart/2005/8/layout/hList1"/>
    <dgm:cxn modelId="{D93FE003-D671-4491-8978-72A478541896}" type="presOf" srcId="{8A7D93E3-720E-44FD-8AC6-0E5D4F22BF8F}" destId="{9A03859C-62A0-4E30-BD32-58894D257BDC}" srcOrd="0" destOrd="5" presId="urn:microsoft.com/office/officeart/2005/8/layout/hList1"/>
    <dgm:cxn modelId="{1FBA334D-4DC7-4827-8941-9B4DA565D13C}" type="presOf" srcId="{F5F7D6C1-7828-414B-8A1B-C54DDCD124D6}" destId="{6C7DB3DA-3CE1-4E30-9239-524409D8A2D5}" srcOrd="0" destOrd="4" presId="urn:microsoft.com/office/officeart/2005/8/layout/hList1"/>
    <dgm:cxn modelId="{51313248-58A3-4642-BAD3-4F85CDAEA7AD}" type="presOf" srcId="{3B41A709-658B-4D0F-97C3-E15C348F2B57}" destId="{7250993E-0B52-455D-A82B-44FC93426E57}" srcOrd="0" destOrd="0" presId="urn:microsoft.com/office/officeart/2005/8/layout/hList1"/>
    <dgm:cxn modelId="{76C2F089-B69F-49F1-974F-7DF81D913725}" type="presOf" srcId="{A938B924-05EB-454A-9827-A7C65E6F330C}" destId="{6C7DB3DA-3CE1-4E30-9239-524409D8A2D5}" srcOrd="0" destOrd="0" presId="urn:microsoft.com/office/officeart/2005/8/layout/hList1"/>
    <dgm:cxn modelId="{30A5D432-3F20-41AC-B6A4-3A6BDDFEDAC0}" type="presOf" srcId="{8D6DEFFA-7120-418E-9A2E-3BD8AA62AE2A}" destId="{9A03859C-62A0-4E30-BD32-58894D257BDC}" srcOrd="0" destOrd="4" presId="urn:microsoft.com/office/officeart/2005/8/layout/hList1"/>
    <dgm:cxn modelId="{9A0E3790-54C4-4456-98CB-46147790B5F2}" srcId="{3B41A709-658B-4D0F-97C3-E15C348F2B57}" destId="{03843C2A-4173-496E-B480-0BB2564F6B67}" srcOrd="2" destOrd="0" parTransId="{E5D66710-1126-4121-A047-73815C38DEF0}" sibTransId="{A9FEE6C0-F87D-495A-A77B-B938D71557AD}"/>
    <dgm:cxn modelId="{9AF9F3BD-420C-44B0-B268-7FF27F2AC6DD}" srcId="{BFDCE543-0A45-46AA-A2A4-72B2EF75BEDF}" destId="{120424F8-0BBA-45C3-ABC0-C12324D6A1A8}" srcOrd="1" destOrd="0" parTransId="{FF2734CB-FD18-4C8F-B0CD-D2F0638C240B}" sibTransId="{891FDC28-7B53-44D5-AF9B-C135C8674059}"/>
    <dgm:cxn modelId="{991F3F96-7B6B-42F0-B6C8-8D150286EDF2}" type="presOf" srcId="{5319527B-B8B3-4795-B335-FF859A2768BD}" destId="{6C7DB3DA-3CE1-4E30-9239-524409D8A2D5}" srcOrd="0" destOrd="2" presId="urn:microsoft.com/office/officeart/2005/8/layout/hList1"/>
    <dgm:cxn modelId="{A276171D-FE28-43F7-8F1B-F84B2C4829D2}" srcId="{3B41A709-658B-4D0F-97C3-E15C348F2B57}" destId="{8A7D93E3-720E-44FD-8AC6-0E5D4F22BF8F}" srcOrd="5" destOrd="0" parTransId="{B7B69932-2B31-4533-BA72-A89B78E12D62}" sibTransId="{8018714E-DA03-4DB1-B177-800D65C63918}"/>
    <dgm:cxn modelId="{A8BA6CC7-4356-40C3-B187-4392A4ED7BD1}" srcId="{BFDCE543-0A45-46AA-A2A4-72B2EF75BEDF}" destId="{A938B924-05EB-454A-9827-A7C65E6F330C}" srcOrd="0" destOrd="0" parTransId="{89051F94-F104-44A1-9181-6711CBF48483}" sibTransId="{EA28B5A3-6F0E-4FCC-848D-519DCB22394B}"/>
    <dgm:cxn modelId="{8A8856F2-3B1B-4B34-8A27-A852542AFE0F}" srcId="{3B41A709-658B-4D0F-97C3-E15C348F2B57}" destId="{4CE7408D-94A8-4E33-91A9-7A16E316715A}" srcOrd="3" destOrd="0" parTransId="{00664C18-BDA2-46E0-A2CE-4AE626BA619B}" sibTransId="{EDBD5A3F-7F69-4F6A-92CE-3E728CFFA992}"/>
    <dgm:cxn modelId="{36F4D2F8-161F-40B2-A47C-32EDE57769FE}" srcId="{BFDCE543-0A45-46AA-A2A4-72B2EF75BEDF}" destId="{5319527B-B8B3-4795-B335-FF859A2768BD}" srcOrd="2" destOrd="0" parTransId="{EA4CD4C7-6F12-4582-A063-1AF1967250B8}" sibTransId="{A5881A0A-EB90-45E1-A0DC-0E8E016FD9E3}"/>
    <dgm:cxn modelId="{5CD2BA29-C65C-4C68-92E6-FFDC270E657C}" srcId="{BFDCE543-0A45-46AA-A2A4-72B2EF75BEDF}" destId="{AA8443B5-DAC5-4405-95D1-94EE6AA25449}" srcOrd="3" destOrd="0" parTransId="{F53166C9-A817-46D3-8C62-15792CC00D46}" sibTransId="{2E957FDC-08DB-4817-860F-46BD9440874A}"/>
    <dgm:cxn modelId="{EFA7BA18-2FD5-42AD-BEE7-7F1262ACB65C}" srcId="{BFDCE543-0A45-46AA-A2A4-72B2EF75BEDF}" destId="{F5F7D6C1-7828-414B-8A1B-C54DDCD124D6}" srcOrd="4" destOrd="0" parTransId="{FE655842-5F0B-442E-84B4-715F4289E383}" sibTransId="{131EA4A8-27D1-4796-A9AC-84F2176F12CA}"/>
    <dgm:cxn modelId="{73F969C4-88F6-49A4-8EB7-606C60302C7F}" type="presOf" srcId="{AA8443B5-DAC5-4405-95D1-94EE6AA25449}" destId="{6C7DB3DA-3CE1-4E30-9239-524409D8A2D5}" srcOrd="0" destOrd="3" presId="urn:microsoft.com/office/officeart/2005/8/layout/hList1"/>
    <dgm:cxn modelId="{6CECBA65-9CD5-4BED-B27E-AA260D486E3C}" type="presOf" srcId="{BFDCE543-0A45-46AA-A2A4-72B2EF75BEDF}" destId="{1675C371-B8FE-4F2F-9A56-16E8E05D0716}" srcOrd="0" destOrd="0" presId="urn:microsoft.com/office/officeart/2005/8/layout/hList1"/>
    <dgm:cxn modelId="{1F97BA9F-9260-4DB1-9602-884433D3CFF4}" type="presOf" srcId="{03843C2A-4173-496E-B480-0BB2564F6B67}" destId="{9A03859C-62A0-4E30-BD32-58894D257BDC}" srcOrd="0" destOrd="2" presId="urn:microsoft.com/office/officeart/2005/8/layout/hList1"/>
    <dgm:cxn modelId="{5878B3A3-7A9A-4CBC-834E-A486D42944F4}" srcId="{3B41A709-658B-4D0F-97C3-E15C348F2B57}" destId="{EDCEE204-7525-4792-AD40-E2B4C5B53171}" srcOrd="1" destOrd="0" parTransId="{5FADA2E8-2ED9-444A-89A4-8F0562CC09F5}" sibTransId="{1536AE1D-A90B-4813-8A91-FFC2E1771F0C}"/>
    <dgm:cxn modelId="{C459D0DE-33FE-4668-8770-EB307484C7A2}" type="presOf" srcId="{D9C313B8-B4F3-48F0-A224-A49E3E02A571}" destId="{9A03859C-62A0-4E30-BD32-58894D257BDC}" srcOrd="0" destOrd="0" presId="urn:microsoft.com/office/officeart/2005/8/layout/hList1"/>
    <dgm:cxn modelId="{415A6F23-290F-4FE1-9BF0-8BDB286C54E5}" srcId="{DDE72883-B84E-4304-A90A-38DC263C157D}" destId="{3B41A709-658B-4D0F-97C3-E15C348F2B57}" srcOrd="0" destOrd="0" parTransId="{F408010F-0DC7-41C9-BAE8-4F220C20A930}" sibTransId="{EE68CB2E-5CB3-4E3C-9CEF-7764885FA8AE}"/>
    <dgm:cxn modelId="{A481AE49-54AF-40F0-A6E9-BB4060805399}" type="presOf" srcId="{DDE72883-B84E-4304-A90A-38DC263C157D}" destId="{90F940BE-A89A-4504-8763-D88C2C7AC94A}" srcOrd="0" destOrd="0" presId="urn:microsoft.com/office/officeart/2005/8/layout/hList1"/>
    <dgm:cxn modelId="{34E194EC-C8D0-45F6-99DC-4DD8D6734D7E}" srcId="{DDE72883-B84E-4304-A90A-38DC263C157D}" destId="{BFDCE543-0A45-46AA-A2A4-72B2EF75BEDF}" srcOrd="1" destOrd="0" parTransId="{3DB47E19-6F1F-487C-8B49-006EBB55B642}" sibTransId="{B9EBCB50-7324-484F-9702-88E99B2837E1}"/>
    <dgm:cxn modelId="{9F1DEB74-1F6B-4688-A576-BE7884D65762}" srcId="{3B41A709-658B-4D0F-97C3-E15C348F2B57}" destId="{8D6DEFFA-7120-418E-9A2E-3BD8AA62AE2A}" srcOrd="4" destOrd="0" parTransId="{B2652FC3-D43B-4EDA-8702-ED1963832345}" sibTransId="{E729CE6C-41D1-408E-A956-D1F21E7143B5}"/>
    <dgm:cxn modelId="{27AE57D2-618D-4AA4-94AD-A6C6FD2B00F9}" type="presOf" srcId="{120424F8-0BBA-45C3-ABC0-C12324D6A1A8}" destId="{6C7DB3DA-3CE1-4E30-9239-524409D8A2D5}" srcOrd="0" destOrd="1" presId="urn:microsoft.com/office/officeart/2005/8/layout/hList1"/>
    <dgm:cxn modelId="{78E64B4C-BBE1-4FD6-87A5-6E4CDBAEE2FA}" srcId="{3B41A709-658B-4D0F-97C3-E15C348F2B57}" destId="{D9C313B8-B4F3-48F0-A224-A49E3E02A571}" srcOrd="0" destOrd="0" parTransId="{1461CA13-B55F-42ED-900C-1AC5A5AC7C7E}" sibTransId="{9A9595C0-2210-4C19-8D7A-E671BC799170}"/>
    <dgm:cxn modelId="{5D07430A-6330-4E79-8E2A-570542907E1B}" type="presOf" srcId="{4CE7408D-94A8-4E33-91A9-7A16E316715A}" destId="{9A03859C-62A0-4E30-BD32-58894D257BDC}" srcOrd="0" destOrd="3" presId="urn:microsoft.com/office/officeart/2005/8/layout/hList1"/>
    <dgm:cxn modelId="{FB341B2E-937D-4B62-A340-7757E5570F32}" type="presParOf" srcId="{90F940BE-A89A-4504-8763-D88C2C7AC94A}" destId="{D7CD02C7-657B-4706-AE5F-D1655A830AC7}" srcOrd="0" destOrd="0" presId="urn:microsoft.com/office/officeart/2005/8/layout/hList1"/>
    <dgm:cxn modelId="{5D664404-0721-469C-9785-971C7FF595E2}" type="presParOf" srcId="{D7CD02C7-657B-4706-AE5F-D1655A830AC7}" destId="{7250993E-0B52-455D-A82B-44FC93426E57}" srcOrd="0" destOrd="0" presId="urn:microsoft.com/office/officeart/2005/8/layout/hList1"/>
    <dgm:cxn modelId="{B4DEB5E3-79D5-4BC4-ACAC-1239630A920D}" type="presParOf" srcId="{D7CD02C7-657B-4706-AE5F-D1655A830AC7}" destId="{9A03859C-62A0-4E30-BD32-58894D257BDC}" srcOrd="1" destOrd="0" presId="urn:microsoft.com/office/officeart/2005/8/layout/hList1"/>
    <dgm:cxn modelId="{2DD11310-BE8D-4E7A-8FC6-EE4D95807DDF}" type="presParOf" srcId="{90F940BE-A89A-4504-8763-D88C2C7AC94A}" destId="{5EB965AC-B91A-4130-ADE4-0DB3967BE2D6}" srcOrd="1" destOrd="0" presId="urn:microsoft.com/office/officeart/2005/8/layout/hList1"/>
    <dgm:cxn modelId="{9E3913C3-DD35-49B8-AC01-56FAA8E37B92}" type="presParOf" srcId="{90F940BE-A89A-4504-8763-D88C2C7AC94A}" destId="{C92091D5-829A-4652-ACB4-397CC4869440}" srcOrd="2" destOrd="0" presId="urn:microsoft.com/office/officeart/2005/8/layout/hList1"/>
    <dgm:cxn modelId="{BEEF4CE6-74D2-4546-BF6A-78377F47F535}" type="presParOf" srcId="{C92091D5-829A-4652-ACB4-397CC4869440}" destId="{1675C371-B8FE-4F2F-9A56-16E8E05D0716}" srcOrd="0" destOrd="0" presId="urn:microsoft.com/office/officeart/2005/8/layout/hList1"/>
    <dgm:cxn modelId="{6DBA6F7A-645C-4170-AEE0-AC6BC2A3F4AD}" type="presParOf" srcId="{C92091D5-829A-4652-ACB4-397CC4869440}" destId="{6C7DB3DA-3CE1-4E30-9239-524409D8A2D5}" srcOrd="1" destOrd="0" presId="urn:microsoft.com/office/officeart/2005/8/layout/hList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5CE4B1C-C771-429B-8B1C-457B24636E90}">
      <dsp:nvSpPr>
        <dsp:cNvPr id="0" name=""/>
        <dsp:cNvSpPr/>
      </dsp:nvSpPr>
      <dsp:spPr>
        <a:xfrm>
          <a:off x="19350" y="0"/>
          <a:ext cx="1362807" cy="3528392"/>
        </a:xfrm>
        <a:prstGeom prst="roundRect">
          <a:avLst>
            <a:gd name="adj" fmla="val 10000"/>
          </a:avLst>
        </a:prstGeom>
        <a:solidFill>
          <a:srgbClr val="98CAE8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800" kern="1200" dirty="0" smtClean="0"/>
            <a:t>AC</a:t>
          </a:r>
          <a:endParaRPr lang="es-AR" sz="2800" kern="1200" dirty="0"/>
        </a:p>
      </dsp:txBody>
      <dsp:txXfrm>
        <a:off x="19350" y="0"/>
        <a:ext cx="1362807" cy="1058517"/>
      </dsp:txXfrm>
    </dsp:sp>
    <dsp:sp modelId="{2EFBBD15-DD02-4C0E-854A-C61291A84F2B}">
      <dsp:nvSpPr>
        <dsp:cNvPr id="0" name=""/>
        <dsp:cNvSpPr/>
      </dsp:nvSpPr>
      <dsp:spPr>
        <a:xfrm>
          <a:off x="137669" y="1059551"/>
          <a:ext cx="1090246" cy="1063858"/>
        </a:xfrm>
        <a:prstGeom prst="roundRect">
          <a:avLst>
            <a:gd name="adj" fmla="val 10000"/>
          </a:avLst>
        </a:prstGeom>
        <a:solidFill>
          <a:srgbClr val="2D8BC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520" tIns="72390" rIns="9652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3800" kern="1200" dirty="0" smtClean="0"/>
            <a:t>91%</a:t>
          </a:r>
          <a:endParaRPr lang="es-AR" sz="3800" kern="1200" dirty="0"/>
        </a:p>
      </dsp:txBody>
      <dsp:txXfrm>
        <a:off x="137669" y="1059551"/>
        <a:ext cx="1090246" cy="1063858"/>
      </dsp:txXfrm>
    </dsp:sp>
    <dsp:sp modelId="{3B49C2C5-AE7E-42CC-915F-2C70AB9953FF}">
      <dsp:nvSpPr>
        <dsp:cNvPr id="0" name=""/>
        <dsp:cNvSpPr/>
      </dsp:nvSpPr>
      <dsp:spPr>
        <a:xfrm>
          <a:off x="137669" y="2287080"/>
          <a:ext cx="1090246" cy="1063858"/>
        </a:xfrm>
        <a:prstGeom prst="roundRect">
          <a:avLst>
            <a:gd name="adj" fmla="val 10000"/>
          </a:avLst>
        </a:prstGeom>
        <a:solidFill>
          <a:srgbClr val="2D8BC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520" tIns="72390" rIns="9652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3800" kern="1200" dirty="0" smtClean="0"/>
            <a:t>96%</a:t>
          </a:r>
          <a:endParaRPr lang="es-AR" sz="3800" kern="1200" dirty="0"/>
        </a:p>
      </dsp:txBody>
      <dsp:txXfrm>
        <a:off x="137669" y="2287080"/>
        <a:ext cx="1090246" cy="1063858"/>
      </dsp:txXfrm>
    </dsp:sp>
    <dsp:sp modelId="{125A29F0-E807-4167-B601-8C95BFE9F900}">
      <dsp:nvSpPr>
        <dsp:cNvPr id="0" name=""/>
        <dsp:cNvSpPr/>
      </dsp:nvSpPr>
      <dsp:spPr>
        <a:xfrm>
          <a:off x="1484368" y="0"/>
          <a:ext cx="1362807" cy="3528392"/>
        </a:xfrm>
        <a:prstGeom prst="roundRect">
          <a:avLst>
            <a:gd name="adj" fmla="val 10000"/>
          </a:avLst>
        </a:prstGeom>
        <a:solidFill>
          <a:srgbClr val="98CAE8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800" kern="1200" dirty="0" smtClean="0"/>
            <a:t>Airbag</a:t>
          </a:r>
          <a:endParaRPr lang="es-AR" sz="2800" kern="1200" dirty="0"/>
        </a:p>
      </dsp:txBody>
      <dsp:txXfrm>
        <a:off x="1484368" y="0"/>
        <a:ext cx="1362807" cy="1058517"/>
      </dsp:txXfrm>
    </dsp:sp>
    <dsp:sp modelId="{45C7BC8B-28DB-46B4-BECC-11662DAE1C1F}">
      <dsp:nvSpPr>
        <dsp:cNvPr id="0" name=""/>
        <dsp:cNvSpPr/>
      </dsp:nvSpPr>
      <dsp:spPr>
        <a:xfrm>
          <a:off x="1602687" y="1059551"/>
          <a:ext cx="1090246" cy="1063858"/>
        </a:xfrm>
        <a:prstGeom prst="roundRect">
          <a:avLst>
            <a:gd name="adj" fmla="val 10000"/>
          </a:avLst>
        </a:prstGeom>
        <a:solidFill>
          <a:srgbClr val="2D8BC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520" tIns="72390" rIns="9652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3800" kern="1200" dirty="0" smtClean="0"/>
            <a:t>60%</a:t>
          </a:r>
          <a:endParaRPr lang="es-AR" sz="3800" kern="1200" dirty="0"/>
        </a:p>
      </dsp:txBody>
      <dsp:txXfrm>
        <a:off x="1602687" y="1059551"/>
        <a:ext cx="1090246" cy="1063858"/>
      </dsp:txXfrm>
    </dsp:sp>
    <dsp:sp modelId="{A7720B71-0529-43B2-8802-47559D54999C}">
      <dsp:nvSpPr>
        <dsp:cNvPr id="0" name=""/>
        <dsp:cNvSpPr/>
      </dsp:nvSpPr>
      <dsp:spPr>
        <a:xfrm>
          <a:off x="1602687" y="2287080"/>
          <a:ext cx="1090246" cy="1063858"/>
        </a:xfrm>
        <a:prstGeom prst="roundRect">
          <a:avLst>
            <a:gd name="adj" fmla="val 10000"/>
          </a:avLst>
        </a:prstGeom>
        <a:solidFill>
          <a:srgbClr val="2D8BC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520" tIns="72390" rIns="9652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3800" kern="1200" dirty="0" smtClean="0"/>
            <a:t>50%</a:t>
          </a:r>
          <a:endParaRPr lang="es-AR" sz="3800" kern="1200" dirty="0"/>
        </a:p>
      </dsp:txBody>
      <dsp:txXfrm>
        <a:off x="1602687" y="2287080"/>
        <a:ext cx="1090246" cy="1063858"/>
      </dsp:txXfrm>
    </dsp:sp>
    <dsp:sp modelId="{EB028F04-98B2-4314-B40D-D5BAE44EB92B}">
      <dsp:nvSpPr>
        <dsp:cNvPr id="0" name=""/>
        <dsp:cNvSpPr/>
      </dsp:nvSpPr>
      <dsp:spPr>
        <a:xfrm>
          <a:off x="2931425" y="0"/>
          <a:ext cx="1362807" cy="3528392"/>
        </a:xfrm>
        <a:prstGeom prst="roundRect">
          <a:avLst>
            <a:gd name="adj" fmla="val 10000"/>
          </a:avLst>
        </a:prstGeom>
        <a:solidFill>
          <a:srgbClr val="98CAE8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800" kern="1200" dirty="0" smtClean="0"/>
            <a:t>ABS</a:t>
          </a:r>
          <a:endParaRPr lang="es-AR" sz="2800" kern="1200" dirty="0"/>
        </a:p>
      </dsp:txBody>
      <dsp:txXfrm>
        <a:off x="2931425" y="0"/>
        <a:ext cx="1362807" cy="1058517"/>
      </dsp:txXfrm>
    </dsp:sp>
    <dsp:sp modelId="{8F5FFE5F-0B9F-4B7D-BCA2-9D638D808E4D}">
      <dsp:nvSpPr>
        <dsp:cNvPr id="0" name=""/>
        <dsp:cNvSpPr/>
      </dsp:nvSpPr>
      <dsp:spPr>
        <a:xfrm>
          <a:off x="3067706" y="1059551"/>
          <a:ext cx="1090246" cy="1063858"/>
        </a:xfrm>
        <a:prstGeom prst="roundRect">
          <a:avLst>
            <a:gd name="adj" fmla="val 10000"/>
          </a:avLst>
        </a:prstGeom>
        <a:solidFill>
          <a:srgbClr val="2D8BC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520" tIns="72390" rIns="9652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3800" kern="1200" dirty="0" smtClean="0"/>
            <a:t>54%</a:t>
          </a:r>
          <a:endParaRPr lang="es-AR" sz="3800" kern="1200" dirty="0"/>
        </a:p>
      </dsp:txBody>
      <dsp:txXfrm>
        <a:off x="3067706" y="1059551"/>
        <a:ext cx="1090246" cy="1063858"/>
      </dsp:txXfrm>
    </dsp:sp>
    <dsp:sp modelId="{5FCCFCCD-DA1A-4E45-A0C2-31C1E4890933}">
      <dsp:nvSpPr>
        <dsp:cNvPr id="0" name=""/>
        <dsp:cNvSpPr/>
      </dsp:nvSpPr>
      <dsp:spPr>
        <a:xfrm>
          <a:off x="3067706" y="2287080"/>
          <a:ext cx="1090246" cy="1063858"/>
        </a:xfrm>
        <a:prstGeom prst="roundRect">
          <a:avLst>
            <a:gd name="adj" fmla="val 10000"/>
          </a:avLst>
        </a:prstGeom>
        <a:solidFill>
          <a:srgbClr val="2D8BC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520" tIns="72390" rIns="9652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3800" kern="1200" dirty="0" smtClean="0"/>
            <a:t>42%</a:t>
          </a:r>
          <a:endParaRPr lang="es-AR" sz="3800" kern="1200" dirty="0"/>
        </a:p>
      </dsp:txBody>
      <dsp:txXfrm>
        <a:off x="3067706" y="2287080"/>
        <a:ext cx="1090246" cy="1063858"/>
      </dsp:txXfrm>
    </dsp:sp>
    <dsp:sp modelId="{11B9B7A8-F61E-4007-9B92-C2AD15332783}">
      <dsp:nvSpPr>
        <dsp:cNvPr id="0" name=""/>
        <dsp:cNvSpPr/>
      </dsp:nvSpPr>
      <dsp:spPr>
        <a:xfrm>
          <a:off x="4396443" y="0"/>
          <a:ext cx="1362807" cy="3528392"/>
        </a:xfrm>
        <a:prstGeom prst="roundRect">
          <a:avLst>
            <a:gd name="adj" fmla="val 10000"/>
          </a:avLst>
        </a:prstGeom>
        <a:solidFill>
          <a:srgbClr val="98CAE8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400" kern="1200" dirty="0" smtClean="0"/>
            <a:t>Apoya-cabezas</a:t>
          </a:r>
          <a:endParaRPr lang="es-AR" sz="16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050" kern="1200" dirty="0" smtClean="0"/>
            <a:t>(en todas sus plazas)</a:t>
          </a:r>
          <a:endParaRPr lang="es-AR" sz="1050" kern="1200" dirty="0"/>
        </a:p>
      </dsp:txBody>
      <dsp:txXfrm>
        <a:off x="4396443" y="0"/>
        <a:ext cx="1362807" cy="1058517"/>
      </dsp:txXfrm>
    </dsp:sp>
    <dsp:sp modelId="{F912A036-C4B6-49E3-A431-26EC502820B7}">
      <dsp:nvSpPr>
        <dsp:cNvPr id="0" name=""/>
        <dsp:cNvSpPr/>
      </dsp:nvSpPr>
      <dsp:spPr>
        <a:xfrm>
          <a:off x="4532724" y="1059551"/>
          <a:ext cx="1090246" cy="1063858"/>
        </a:xfrm>
        <a:prstGeom prst="roundRect">
          <a:avLst>
            <a:gd name="adj" fmla="val 10000"/>
          </a:avLst>
        </a:prstGeom>
        <a:solidFill>
          <a:srgbClr val="2D8BC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520" tIns="72390" rIns="9652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3800" kern="1200" dirty="0" smtClean="0"/>
            <a:t>35%</a:t>
          </a:r>
          <a:endParaRPr lang="es-AR" sz="3800" kern="1200" dirty="0"/>
        </a:p>
      </dsp:txBody>
      <dsp:txXfrm>
        <a:off x="4532724" y="1059551"/>
        <a:ext cx="1090246" cy="1063858"/>
      </dsp:txXfrm>
    </dsp:sp>
    <dsp:sp modelId="{AF1286D2-3F7B-47A8-BA8F-4DD25ECE6D87}">
      <dsp:nvSpPr>
        <dsp:cNvPr id="0" name=""/>
        <dsp:cNvSpPr/>
      </dsp:nvSpPr>
      <dsp:spPr>
        <a:xfrm>
          <a:off x="4532724" y="2287080"/>
          <a:ext cx="1090246" cy="1063858"/>
        </a:xfrm>
        <a:prstGeom prst="roundRect">
          <a:avLst>
            <a:gd name="adj" fmla="val 10000"/>
          </a:avLst>
        </a:prstGeom>
        <a:solidFill>
          <a:srgbClr val="2D8BC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520" tIns="72390" rIns="9652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3800" kern="1200" dirty="0" smtClean="0"/>
            <a:t>32%</a:t>
          </a:r>
          <a:endParaRPr lang="es-AR" sz="3800" kern="1200" dirty="0"/>
        </a:p>
      </dsp:txBody>
      <dsp:txXfrm>
        <a:off x="4532724" y="2287080"/>
        <a:ext cx="1090246" cy="106385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8390429-D6F7-4F54-B4F1-28DF17F817F8}">
      <dsp:nvSpPr>
        <dsp:cNvPr id="0" name=""/>
        <dsp:cNvSpPr/>
      </dsp:nvSpPr>
      <dsp:spPr>
        <a:xfrm>
          <a:off x="0" y="1219199"/>
          <a:ext cx="9144000" cy="1625600"/>
        </a:xfrm>
        <a:prstGeom prst="notchedRightArrow">
          <a:avLst/>
        </a:prstGeom>
        <a:solidFill>
          <a:srgbClr val="98CAE8"/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BF79D6-6A07-4A2E-9BDA-D0EE8D14CA4B}">
      <dsp:nvSpPr>
        <dsp:cNvPr id="0" name=""/>
        <dsp:cNvSpPr/>
      </dsp:nvSpPr>
      <dsp:spPr>
        <a:xfrm>
          <a:off x="323532" y="735860"/>
          <a:ext cx="2019348" cy="854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b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3000" kern="1200" dirty="0" smtClean="0"/>
            <a:t>1998</a:t>
          </a:r>
          <a:endParaRPr lang="es-AR" sz="3000" kern="1200" dirty="0"/>
        </a:p>
      </dsp:txBody>
      <dsp:txXfrm>
        <a:off x="323532" y="735860"/>
        <a:ext cx="2019348" cy="854220"/>
      </dsp:txXfrm>
    </dsp:sp>
    <dsp:sp modelId="{DD52E370-07F4-489E-A152-51570239776B}">
      <dsp:nvSpPr>
        <dsp:cNvPr id="0" name=""/>
        <dsp:cNvSpPr/>
      </dsp:nvSpPr>
      <dsp:spPr>
        <a:xfrm>
          <a:off x="1126876" y="1815978"/>
          <a:ext cx="406400" cy="406400"/>
        </a:xfrm>
        <a:prstGeom prst="ellipse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B5F4B5-FEC1-4E3C-8C6A-4A4372A1AD1A}">
      <dsp:nvSpPr>
        <dsp:cNvPr id="0" name=""/>
        <dsp:cNvSpPr/>
      </dsp:nvSpPr>
      <dsp:spPr>
        <a:xfrm>
          <a:off x="1547656" y="2438399"/>
          <a:ext cx="2652117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t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3000" kern="1200" dirty="0" smtClean="0"/>
            <a:t>2003</a:t>
          </a:r>
          <a:endParaRPr lang="es-AR" sz="3000" kern="1200" dirty="0"/>
        </a:p>
      </dsp:txBody>
      <dsp:txXfrm>
        <a:off x="1547656" y="2438399"/>
        <a:ext cx="2652117" cy="1625600"/>
      </dsp:txXfrm>
    </dsp:sp>
    <dsp:sp modelId="{56D27AE7-699A-420D-89F5-E3D9B11066B9}">
      <dsp:nvSpPr>
        <dsp:cNvPr id="0" name=""/>
        <dsp:cNvSpPr/>
      </dsp:nvSpPr>
      <dsp:spPr>
        <a:xfrm>
          <a:off x="2555776" y="1815974"/>
          <a:ext cx="406400" cy="406400"/>
        </a:xfrm>
        <a:prstGeom prst="ellipse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E07FCE-F5C9-4E0A-B307-7A853631CAF8}">
      <dsp:nvSpPr>
        <dsp:cNvPr id="0" name=""/>
        <dsp:cNvSpPr/>
      </dsp:nvSpPr>
      <dsp:spPr>
        <a:xfrm>
          <a:off x="5573464" y="0"/>
          <a:ext cx="2652117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b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3000" kern="1200" dirty="0" smtClean="0"/>
            <a:t>2014</a:t>
          </a:r>
          <a:endParaRPr lang="es-AR" sz="3000" kern="1200" dirty="0"/>
        </a:p>
      </dsp:txBody>
      <dsp:txXfrm>
        <a:off x="5573464" y="0"/>
        <a:ext cx="2652117" cy="1625600"/>
      </dsp:txXfrm>
    </dsp:sp>
    <dsp:sp modelId="{82144B24-7581-491C-9208-94C4B89D46C2}">
      <dsp:nvSpPr>
        <dsp:cNvPr id="0" name=""/>
        <dsp:cNvSpPr/>
      </dsp:nvSpPr>
      <dsp:spPr>
        <a:xfrm>
          <a:off x="6696323" y="1828800"/>
          <a:ext cx="406400" cy="406400"/>
        </a:xfrm>
        <a:prstGeom prst="ellipse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8390429-D6F7-4F54-B4F1-28DF17F817F8}">
      <dsp:nvSpPr>
        <dsp:cNvPr id="0" name=""/>
        <dsp:cNvSpPr/>
      </dsp:nvSpPr>
      <dsp:spPr>
        <a:xfrm>
          <a:off x="0" y="1219199"/>
          <a:ext cx="9144000" cy="1625600"/>
        </a:xfrm>
        <a:prstGeom prst="notchedRightArrow">
          <a:avLst/>
        </a:prstGeom>
        <a:solidFill>
          <a:srgbClr val="98CAE8"/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BF79D6-6A07-4A2E-9BDA-D0EE8D14CA4B}">
      <dsp:nvSpPr>
        <dsp:cNvPr id="0" name=""/>
        <dsp:cNvSpPr/>
      </dsp:nvSpPr>
      <dsp:spPr>
        <a:xfrm>
          <a:off x="4118" y="457691"/>
          <a:ext cx="1981051" cy="1142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b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3000" b="0" kern="1200" dirty="0" smtClean="0">
              <a:latin typeface="+mn-lt"/>
              <a:ea typeface="Verdana" pitchFamily="34" charset="0"/>
              <a:cs typeface="Verdana" pitchFamily="34" charset="0"/>
            </a:rPr>
            <a:t>2003</a:t>
          </a:r>
          <a:endParaRPr lang="es-AR" sz="3000" b="0" kern="1200" dirty="0">
            <a:latin typeface="+mn-lt"/>
            <a:ea typeface="Verdana" pitchFamily="34" charset="0"/>
            <a:cs typeface="Verdana" pitchFamily="34" charset="0"/>
          </a:endParaRPr>
        </a:p>
      </dsp:txBody>
      <dsp:txXfrm>
        <a:off x="4118" y="457691"/>
        <a:ext cx="1981051" cy="1142260"/>
      </dsp:txXfrm>
    </dsp:sp>
    <dsp:sp modelId="{DD52E370-07F4-489E-A152-51570239776B}">
      <dsp:nvSpPr>
        <dsp:cNvPr id="0" name=""/>
        <dsp:cNvSpPr/>
      </dsp:nvSpPr>
      <dsp:spPr>
        <a:xfrm>
          <a:off x="791444" y="1831266"/>
          <a:ext cx="406400" cy="406400"/>
        </a:xfrm>
        <a:prstGeom prst="ellipse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B5F4B5-FEC1-4E3C-8C6A-4A4372A1AD1A}">
      <dsp:nvSpPr>
        <dsp:cNvPr id="0" name=""/>
        <dsp:cNvSpPr/>
      </dsp:nvSpPr>
      <dsp:spPr>
        <a:xfrm>
          <a:off x="1438815" y="2438399"/>
          <a:ext cx="1981051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t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3000" b="0" kern="1200" dirty="0" smtClean="0">
              <a:latin typeface="+mn-lt"/>
              <a:ea typeface="Verdana" pitchFamily="34" charset="0"/>
              <a:cs typeface="Verdana" pitchFamily="34" charset="0"/>
            </a:rPr>
            <a:t>2007</a:t>
          </a:r>
          <a:endParaRPr lang="es-AR" sz="3000" b="0" kern="1200" dirty="0">
            <a:latin typeface="+mn-lt"/>
            <a:ea typeface="Verdana" pitchFamily="34" charset="0"/>
            <a:cs typeface="Verdana" pitchFamily="34" charset="0"/>
          </a:endParaRPr>
        </a:p>
      </dsp:txBody>
      <dsp:txXfrm>
        <a:off x="1438815" y="2438399"/>
        <a:ext cx="1981051" cy="1625600"/>
      </dsp:txXfrm>
    </dsp:sp>
    <dsp:sp modelId="{56D27AE7-699A-420D-89F5-E3D9B11066B9}">
      <dsp:nvSpPr>
        <dsp:cNvPr id="0" name=""/>
        <dsp:cNvSpPr/>
      </dsp:nvSpPr>
      <dsp:spPr>
        <a:xfrm>
          <a:off x="2149375" y="1841625"/>
          <a:ext cx="406400" cy="406400"/>
        </a:xfrm>
        <a:prstGeom prst="ellipse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E07FCE-F5C9-4E0A-B307-7A853631CAF8}">
      <dsp:nvSpPr>
        <dsp:cNvPr id="0" name=""/>
        <dsp:cNvSpPr/>
      </dsp:nvSpPr>
      <dsp:spPr>
        <a:xfrm>
          <a:off x="4164326" y="0"/>
          <a:ext cx="1981051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b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3000" b="0" kern="1200" dirty="0" smtClean="0">
              <a:latin typeface="+mn-lt"/>
              <a:ea typeface="Verdana" pitchFamily="34" charset="0"/>
              <a:cs typeface="Verdana" pitchFamily="34" charset="0"/>
            </a:rPr>
            <a:t>2014</a:t>
          </a:r>
          <a:endParaRPr lang="es-AR" sz="3000" b="0" kern="1200" dirty="0">
            <a:latin typeface="+mn-lt"/>
            <a:ea typeface="Verdana" pitchFamily="34" charset="0"/>
            <a:cs typeface="Verdana" pitchFamily="34" charset="0"/>
          </a:endParaRPr>
        </a:p>
      </dsp:txBody>
      <dsp:txXfrm>
        <a:off x="4164326" y="0"/>
        <a:ext cx="1981051" cy="1625600"/>
      </dsp:txXfrm>
    </dsp:sp>
    <dsp:sp modelId="{82144B24-7581-491C-9208-94C4B89D46C2}">
      <dsp:nvSpPr>
        <dsp:cNvPr id="0" name=""/>
        <dsp:cNvSpPr/>
      </dsp:nvSpPr>
      <dsp:spPr>
        <a:xfrm>
          <a:off x="4951651" y="1828800"/>
          <a:ext cx="406400" cy="406400"/>
        </a:xfrm>
        <a:prstGeom prst="ellipse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715A99-C2A3-43DA-AA43-AA0031031F60}">
      <dsp:nvSpPr>
        <dsp:cNvPr id="0" name=""/>
        <dsp:cNvSpPr/>
      </dsp:nvSpPr>
      <dsp:spPr>
        <a:xfrm>
          <a:off x="6244430" y="2438399"/>
          <a:ext cx="1981051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t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3000" b="0" kern="1200" dirty="0" smtClean="0">
              <a:latin typeface="+mn-lt"/>
              <a:ea typeface="Verdana" pitchFamily="34" charset="0"/>
              <a:cs typeface="Verdana" pitchFamily="34" charset="0"/>
            </a:rPr>
            <a:t>2016</a:t>
          </a:r>
          <a:endParaRPr lang="es-ES" sz="3000" b="0" kern="1200" dirty="0">
            <a:latin typeface="+mn-lt"/>
            <a:ea typeface="Verdana" pitchFamily="34" charset="0"/>
            <a:cs typeface="Verdana" pitchFamily="34" charset="0"/>
          </a:endParaRPr>
        </a:p>
      </dsp:txBody>
      <dsp:txXfrm>
        <a:off x="6244430" y="2438399"/>
        <a:ext cx="1981051" cy="1625600"/>
      </dsp:txXfrm>
    </dsp:sp>
    <dsp:sp modelId="{E1547A65-BA3B-4589-B2F3-F60D14906EC7}">
      <dsp:nvSpPr>
        <dsp:cNvPr id="0" name=""/>
        <dsp:cNvSpPr/>
      </dsp:nvSpPr>
      <dsp:spPr>
        <a:xfrm>
          <a:off x="7031755" y="1828800"/>
          <a:ext cx="406400" cy="406400"/>
        </a:xfrm>
        <a:prstGeom prst="ellipse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8390429-D6F7-4F54-B4F1-28DF17F817F8}">
      <dsp:nvSpPr>
        <dsp:cNvPr id="0" name=""/>
        <dsp:cNvSpPr/>
      </dsp:nvSpPr>
      <dsp:spPr>
        <a:xfrm>
          <a:off x="0" y="1219199"/>
          <a:ext cx="9144000" cy="1625600"/>
        </a:xfrm>
        <a:prstGeom prst="notchedRightArrow">
          <a:avLst/>
        </a:prstGeom>
        <a:solidFill>
          <a:srgbClr val="98CAE8"/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BF79D6-6A07-4A2E-9BDA-D0EE8D14CA4B}">
      <dsp:nvSpPr>
        <dsp:cNvPr id="0" name=""/>
        <dsp:cNvSpPr/>
      </dsp:nvSpPr>
      <dsp:spPr>
        <a:xfrm>
          <a:off x="2441" y="0"/>
          <a:ext cx="1946895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b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3000" b="0" kern="1200" dirty="0" smtClean="0">
              <a:latin typeface="+mn-lt"/>
              <a:ea typeface="Verdana" pitchFamily="34" charset="0"/>
              <a:cs typeface="Verdana" pitchFamily="34" charset="0"/>
            </a:rPr>
            <a:t>2009</a:t>
          </a:r>
          <a:endParaRPr lang="es-AR" sz="3000" b="0" kern="1200" dirty="0">
            <a:latin typeface="+mn-lt"/>
            <a:ea typeface="Verdana" pitchFamily="34" charset="0"/>
            <a:cs typeface="Verdana" pitchFamily="34" charset="0"/>
          </a:endParaRPr>
        </a:p>
      </dsp:txBody>
      <dsp:txXfrm>
        <a:off x="2441" y="0"/>
        <a:ext cx="1946895" cy="1625600"/>
      </dsp:txXfrm>
    </dsp:sp>
    <dsp:sp modelId="{DD52E370-07F4-489E-A152-51570239776B}">
      <dsp:nvSpPr>
        <dsp:cNvPr id="0" name=""/>
        <dsp:cNvSpPr/>
      </dsp:nvSpPr>
      <dsp:spPr>
        <a:xfrm>
          <a:off x="772689" y="1828800"/>
          <a:ext cx="406400" cy="406400"/>
        </a:xfrm>
        <a:prstGeom prst="ellipse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2F7899-1C8D-4598-BC52-3C21DD5A7769}">
      <dsp:nvSpPr>
        <dsp:cNvPr id="0" name=""/>
        <dsp:cNvSpPr/>
      </dsp:nvSpPr>
      <dsp:spPr>
        <a:xfrm>
          <a:off x="2207086" y="2464051"/>
          <a:ext cx="2091997" cy="854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t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3000" b="0" kern="1200" dirty="0" smtClean="0">
              <a:latin typeface="+mn-lt"/>
              <a:ea typeface="Verdana" pitchFamily="34" charset="0"/>
              <a:cs typeface="Verdana" pitchFamily="34" charset="0"/>
            </a:rPr>
            <a:t>2011</a:t>
          </a:r>
          <a:endParaRPr lang="es-AR" sz="3000" b="0" kern="1200" dirty="0">
            <a:latin typeface="+mn-lt"/>
            <a:ea typeface="Verdana" pitchFamily="34" charset="0"/>
            <a:cs typeface="Verdana" pitchFamily="34" charset="0"/>
          </a:endParaRPr>
        </a:p>
      </dsp:txBody>
      <dsp:txXfrm>
        <a:off x="2207086" y="2464051"/>
        <a:ext cx="2091997" cy="854220"/>
      </dsp:txXfrm>
    </dsp:sp>
    <dsp:sp modelId="{8A2B69C4-8431-44CF-A506-7A5D1E610E9B}">
      <dsp:nvSpPr>
        <dsp:cNvPr id="0" name=""/>
        <dsp:cNvSpPr/>
      </dsp:nvSpPr>
      <dsp:spPr>
        <a:xfrm>
          <a:off x="2889480" y="1841625"/>
          <a:ext cx="406400" cy="406400"/>
        </a:xfrm>
        <a:prstGeom prst="ellipse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77D957-07F3-49B2-A784-3DC0AD58AE26}">
      <dsp:nvSpPr>
        <dsp:cNvPr id="0" name=""/>
        <dsp:cNvSpPr/>
      </dsp:nvSpPr>
      <dsp:spPr>
        <a:xfrm>
          <a:off x="4236023" y="0"/>
          <a:ext cx="1946895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b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3000" b="0" kern="1200" dirty="0">
            <a:latin typeface="+mn-lt"/>
          </a:endParaRPr>
        </a:p>
      </dsp:txBody>
      <dsp:txXfrm>
        <a:off x="4236023" y="0"/>
        <a:ext cx="1946895" cy="1625600"/>
      </dsp:txXfrm>
    </dsp:sp>
    <dsp:sp modelId="{8B62CC35-0131-485D-85FA-A1A09B0BAF18}">
      <dsp:nvSpPr>
        <dsp:cNvPr id="0" name=""/>
        <dsp:cNvSpPr/>
      </dsp:nvSpPr>
      <dsp:spPr>
        <a:xfrm flipV="1">
          <a:off x="8263343" y="3977184"/>
          <a:ext cx="45720" cy="868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DBB145-9BA6-474E-85B3-966AFF4F6E55}">
      <dsp:nvSpPr>
        <dsp:cNvPr id="0" name=""/>
        <dsp:cNvSpPr/>
      </dsp:nvSpPr>
      <dsp:spPr>
        <a:xfrm>
          <a:off x="6280263" y="2438399"/>
          <a:ext cx="1946895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t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3000" b="0" kern="1200" dirty="0" smtClean="0">
              <a:latin typeface="+mn-lt"/>
              <a:ea typeface="Verdana" pitchFamily="34" charset="0"/>
              <a:cs typeface="Verdana" pitchFamily="34" charset="0"/>
            </a:rPr>
            <a:t>¿2020?</a:t>
          </a:r>
          <a:endParaRPr lang="es-AR" sz="3000" b="0" kern="1200" dirty="0">
            <a:latin typeface="+mn-lt"/>
            <a:ea typeface="Verdana" pitchFamily="34" charset="0"/>
            <a:cs typeface="Verdana" pitchFamily="34" charset="0"/>
          </a:endParaRPr>
        </a:p>
      </dsp:txBody>
      <dsp:txXfrm>
        <a:off x="6280263" y="2438399"/>
        <a:ext cx="1946895" cy="1625600"/>
      </dsp:txXfrm>
    </dsp:sp>
    <dsp:sp modelId="{7B740F02-622B-4F11-A438-96B2CBD8E8D8}">
      <dsp:nvSpPr>
        <dsp:cNvPr id="0" name=""/>
        <dsp:cNvSpPr/>
      </dsp:nvSpPr>
      <dsp:spPr>
        <a:xfrm>
          <a:off x="7050510" y="1828800"/>
          <a:ext cx="406400" cy="406400"/>
        </a:xfrm>
        <a:prstGeom prst="ellipse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8390429-D6F7-4F54-B4F1-28DF17F817F8}">
      <dsp:nvSpPr>
        <dsp:cNvPr id="0" name=""/>
        <dsp:cNvSpPr/>
      </dsp:nvSpPr>
      <dsp:spPr>
        <a:xfrm>
          <a:off x="0" y="1219199"/>
          <a:ext cx="9144000" cy="1625600"/>
        </a:xfrm>
        <a:prstGeom prst="notchedRightArrow">
          <a:avLst/>
        </a:prstGeom>
        <a:solidFill>
          <a:srgbClr val="98CAE8"/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BF79D6-6A07-4A2E-9BDA-D0EE8D14CA4B}">
      <dsp:nvSpPr>
        <dsp:cNvPr id="0" name=""/>
        <dsp:cNvSpPr/>
      </dsp:nvSpPr>
      <dsp:spPr>
        <a:xfrm>
          <a:off x="4018" y="0"/>
          <a:ext cx="2652117" cy="1625600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b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3000" b="0" kern="1200" dirty="0" smtClean="0">
              <a:latin typeface="+mn-lt"/>
              <a:ea typeface="Verdana" pitchFamily="34" charset="0"/>
              <a:cs typeface="Verdana" pitchFamily="34" charset="0"/>
            </a:rPr>
            <a:t>¿2015?</a:t>
          </a:r>
          <a:endParaRPr lang="es-AR" sz="3000" b="0" kern="1200" dirty="0">
            <a:latin typeface="+mn-lt"/>
            <a:ea typeface="Verdana" pitchFamily="34" charset="0"/>
            <a:cs typeface="Verdana" pitchFamily="34" charset="0"/>
          </a:endParaRPr>
        </a:p>
      </dsp:txBody>
      <dsp:txXfrm>
        <a:off x="4018" y="0"/>
        <a:ext cx="2652117" cy="1625600"/>
      </dsp:txXfrm>
    </dsp:sp>
    <dsp:sp modelId="{DD52E370-07F4-489E-A152-51570239776B}">
      <dsp:nvSpPr>
        <dsp:cNvPr id="0" name=""/>
        <dsp:cNvSpPr/>
      </dsp:nvSpPr>
      <dsp:spPr>
        <a:xfrm>
          <a:off x="1126876" y="1841625"/>
          <a:ext cx="406400" cy="406400"/>
        </a:xfrm>
        <a:prstGeom prst="ellipse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B5F4B5-FEC1-4E3C-8C6A-4A4372A1AD1A}">
      <dsp:nvSpPr>
        <dsp:cNvPr id="0" name=""/>
        <dsp:cNvSpPr/>
      </dsp:nvSpPr>
      <dsp:spPr>
        <a:xfrm>
          <a:off x="2783967" y="2438399"/>
          <a:ext cx="2652117" cy="1625600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t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3000" b="0" kern="1200" dirty="0" smtClean="0">
              <a:latin typeface="+mn-lt"/>
              <a:ea typeface="Verdana" pitchFamily="34" charset="0"/>
              <a:cs typeface="Verdana" pitchFamily="34" charset="0"/>
            </a:rPr>
            <a:t>¿2020?</a:t>
          </a:r>
          <a:endParaRPr lang="es-AR" sz="3000" b="0" kern="1200" dirty="0">
            <a:latin typeface="+mn-lt"/>
            <a:ea typeface="Verdana" pitchFamily="34" charset="0"/>
            <a:cs typeface="Verdana" pitchFamily="34" charset="0"/>
          </a:endParaRPr>
        </a:p>
      </dsp:txBody>
      <dsp:txXfrm>
        <a:off x="2783967" y="2438399"/>
        <a:ext cx="2652117" cy="1625600"/>
      </dsp:txXfrm>
    </dsp:sp>
    <dsp:sp modelId="{56D27AE7-699A-420D-89F5-E3D9B11066B9}">
      <dsp:nvSpPr>
        <dsp:cNvPr id="0" name=""/>
        <dsp:cNvSpPr/>
      </dsp:nvSpPr>
      <dsp:spPr>
        <a:xfrm>
          <a:off x="3792081" y="1872207"/>
          <a:ext cx="406400" cy="406400"/>
        </a:xfrm>
        <a:prstGeom prst="ellipse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E07FCE-F5C9-4E0A-B307-7A853631CAF8}">
      <dsp:nvSpPr>
        <dsp:cNvPr id="0" name=""/>
        <dsp:cNvSpPr/>
      </dsp:nvSpPr>
      <dsp:spPr>
        <a:xfrm>
          <a:off x="5573464" y="0"/>
          <a:ext cx="2652117" cy="1625600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b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3000" b="0" kern="1200" dirty="0" smtClean="0">
              <a:latin typeface="+mn-lt"/>
              <a:ea typeface="Verdana" pitchFamily="34" charset="0"/>
              <a:cs typeface="Verdana" pitchFamily="34" charset="0"/>
            </a:rPr>
            <a:t>¿2025?</a:t>
          </a:r>
          <a:endParaRPr lang="es-AR" sz="3000" b="0" kern="1200" dirty="0">
            <a:latin typeface="+mn-lt"/>
            <a:ea typeface="Verdana" pitchFamily="34" charset="0"/>
            <a:cs typeface="Verdana" pitchFamily="34" charset="0"/>
          </a:endParaRPr>
        </a:p>
      </dsp:txBody>
      <dsp:txXfrm>
        <a:off x="5573464" y="0"/>
        <a:ext cx="2652117" cy="1625600"/>
      </dsp:txXfrm>
    </dsp:sp>
    <dsp:sp modelId="{82144B24-7581-491C-9208-94C4B89D46C2}">
      <dsp:nvSpPr>
        <dsp:cNvPr id="0" name=""/>
        <dsp:cNvSpPr/>
      </dsp:nvSpPr>
      <dsp:spPr>
        <a:xfrm>
          <a:off x="6696323" y="1828800"/>
          <a:ext cx="406400" cy="406400"/>
        </a:xfrm>
        <a:prstGeom prst="ellipse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250993E-0B52-455D-A82B-44FC93426E57}">
      <dsp:nvSpPr>
        <dsp:cNvPr id="0" name=""/>
        <dsp:cNvSpPr/>
      </dsp:nvSpPr>
      <dsp:spPr>
        <a:xfrm>
          <a:off x="33" y="12023"/>
          <a:ext cx="3162937" cy="604550"/>
        </a:xfrm>
        <a:prstGeom prst="rect">
          <a:avLst/>
        </a:prstGeom>
        <a:solidFill>
          <a:srgbClr val="2D8BC5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8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NO TIENEN</a:t>
          </a:r>
          <a:endParaRPr lang="es-AR" sz="2800" b="1" kern="1200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>
        <a:off x="33" y="12023"/>
        <a:ext cx="3162937" cy="604550"/>
      </dsp:txXfrm>
    </dsp:sp>
    <dsp:sp modelId="{9A03859C-62A0-4E30-BD32-58894D257BDC}">
      <dsp:nvSpPr>
        <dsp:cNvPr id="0" name=""/>
        <dsp:cNvSpPr/>
      </dsp:nvSpPr>
      <dsp:spPr>
        <a:xfrm>
          <a:off x="33" y="642335"/>
          <a:ext cx="3162937" cy="1968165"/>
        </a:xfrm>
        <a:prstGeom prst="rect">
          <a:avLst/>
        </a:prstGeom>
        <a:solidFill>
          <a:srgbClr val="98CAE8">
            <a:alpha val="89804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1800" kern="1200" dirty="0" smtClean="0"/>
            <a:t>Peugeot 207 Compact</a:t>
          </a:r>
          <a:endParaRPr lang="es-A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1800" kern="1200" dirty="0" smtClean="0"/>
            <a:t>Honda City</a:t>
          </a:r>
          <a:endParaRPr lang="es-A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1800" kern="1200" dirty="0" smtClean="0"/>
            <a:t>Honda Civic</a:t>
          </a:r>
          <a:endParaRPr lang="es-A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1800" kern="1200" dirty="0" smtClean="0"/>
            <a:t>Renault Fluence</a:t>
          </a:r>
          <a:endParaRPr lang="es-A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1800" kern="1200" dirty="0" smtClean="0"/>
            <a:t>Ford Fiesta KD 4 Puertas</a:t>
          </a:r>
          <a:endParaRPr lang="es-A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1800" kern="1200" dirty="0" smtClean="0"/>
            <a:t>Citroën C 4 Lounge</a:t>
          </a:r>
          <a:endParaRPr lang="es-AR" sz="1800" kern="1200" dirty="0"/>
        </a:p>
      </dsp:txBody>
      <dsp:txXfrm>
        <a:off x="33" y="642335"/>
        <a:ext cx="3162937" cy="1968165"/>
      </dsp:txXfrm>
    </dsp:sp>
    <dsp:sp modelId="{1675C371-B8FE-4F2F-9A56-16E8E05D0716}">
      <dsp:nvSpPr>
        <dsp:cNvPr id="0" name=""/>
        <dsp:cNvSpPr/>
      </dsp:nvSpPr>
      <dsp:spPr>
        <a:xfrm>
          <a:off x="3605781" y="0"/>
          <a:ext cx="3162937" cy="716713"/>
        </a:xfrm>
        <a:prstGeom prst="rect">
          <a:avLst/>
        </a:prstGeom>
        <a:solidFill>
          <a:srgbClr val="2D8BC5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8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TIENEN</a:t>
          </a:r>
          <a:endParaRPr lang="es-AR" sz="2800" b="1" kern="1200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>
        <a:off x="3605781" y="0"/>
        <a:ext cx="3162937" cy="716713"/>
      </dsp:txXfrm>
    </dsp:sp>
    <dsp:sp modelId="{6C7DB3DA-3CE1-4E30-9239-524409D8A2D5}">
      <dsp:nvSpPr>
        <dsp:cNvPr id="0" name=""/>
        <dsp:cNvSpPr/>
      </dsp:nvSpPr>
      <dsp:spPr>
        <a:xfrm>
          <a:off x="3600404" y="648064"/>
          <a:ext cx="3162937" cy="1968165"/>
        </a:xfrm>
        <a:prstGeom prst="rect">
          <a:avLst/>
        </a:prstGeom>
        <a:solidFill>
          <a:srgbClr val="98CAE8">
            <a:alpha val="90000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1800" kern="1200" dirty="0" smtClean="0"/>
            <a:t>Peugeot 208</a:t>
          </a:r>
          <a:endParaRPr lang="es-A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1800" kern="1200" dirty="0" smtClean="0"/>
            <a:t>Peugeot 308</a:t>
          </a:r>
          <a:endParaRPr lang="es-A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1800" kern="1200" dirty="0" smtClean="0"/>
            <a:t>Peugeot 408</a:t>
          </a:r>
          <a:endParaRPr lang="es-A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1800" kern="1200" dirty="0" smtClean="0"/>
            <a:t>Volkswagen Vento</a:t>
          </a:r>
          <a:endParaRPr lang="es-A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1800" kern="1200" dirty="0" smtClean="0"/>
            <a:t>Citroën C 3</a:t>
          </a:r>
          <a:endParaRPr lang="es-AR" sz="1800" kern="1200" dirty="0"/>
        </a:p>
      </dsp:txBody>
      <dsp:txXfrm>
        <a:off x="3600404" y="648064"/>
        <a:ext cx="3162937" cy="19681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717" cy="4805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142775" y="0"/>
            <a:ext cx="3170717" cy="4805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6D5207-DFB8-42CD-8CB7-873044C4757A}" type="datetimeFigureOut">
              <a:rPr lang="es-AR" smtClean="0"/>
              <a:pPr/>
              <a:t>20/11/2013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119144"/>
            <a:ext cx="3170717" cy="4805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142775" y="9119144"/>
            <a:ext cx="3170717" cy="4805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68BE81-1787-4513-8407-7FA8758DAFBF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180BF8-85C6-46A2-B9BE-8C27DA2ACB52}" type="datetimeFigureOut">
              <a:rPr lang="es-AR" smtClean="0"/>
              <a:pPr/>
              <a:t>20/11/2013</a:t>
            </a:fld>
            <a:endParaRPr lang="es-AR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D99315-076F-43A7-9EA2-C526A638C9E2}" type="slidenum">
              <a:rPr lang="es-AR" smtClean="0"/>
              <a:pPr/>
              <a:t>‹Nº›</a:t>
            </a:fld>
            <a:endParaRPr lang="es-A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99315-076F-43A7-9EA2-C526A638C9E2}" type="slidenum">
              <a:rPr lang="es-AR" smtClean="0"/>
              <a:pPr/>
              <a:t>1</a:t>
            </a:fld>
            <a:endParaRPr lang="es-AR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99315-076F-43A7-9EA2-C526A638C9E2}" type="slidenum">
              <a:rPr lang="es-AR" smtClean="0"/>
              <a:pPr/>
              <a:t>10</a:t>
            </a:fld>
            <a:endParaRPr lang="es-AR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99315-076F-43A7-9EA2-C526A638C9E2}" type="slidenum">
              <a:rPr lang="es-AR" smtClean="0"/>
              <a:pPr/>
              <a:t>11</a:t>
            </a:fld>
            <a:endParaRPr lang="es-AR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99315-076F-43A7-9EA2-C526A638C9E2}" type="slidenum">
              <a:rPr lang="es-AR" smtClean="0"/>
              <a:pPr/>
              <a:t>12</a:t>
            </a:fld>
            <a:endParaRPr lang="es-AR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99315-076F-43A7-9EA2-C526A638C9E2}" type="slidenum">
              <a:rPr lang="es-AR" smtClean="0"/>
              <a:pPr/>
              <a:t>13</a:t>
            </a:fld>
            <a:endParaRPr lang="es-AR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99315-076F-43A7-9EA2-C526A638C9E2}" type="slidenum">
              <a:rPr lang="es-AR" smtClean="0"/>
              <a:pPr/>
              <a:t>14</a:t>
            </a:fld>
            <a:endParaRPr lang="es-AR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99315-076F-43A7-9EA2-C526A638C9E2}" type="slidenum">
              <a:rPr lang="es-AR" smtClean="0"/>
              <a:pPr/>
              <a:t>15</a:t>
            </a:fld>
            <a:endParaRPr lang="es-AR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99315-076F-43A7-9EA2-C526A638C9E2}" type="slidenum">
              <a:rPr lang="es-AR" smtClean="0"/>
              <a:pPr/>
              <a:t>16</a:t>
            </a:fld>
            <a:endParaRPr lang="es-AR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52CEB-75EB-4021-8D9E-7A6B78E16A56}" type="slidenum">
              <a:rPr lang="es-ES" smtClean="0"/>
              <a:pPr/>
              <a:t>17</a:t>
            </a:fld>
            <a:endParaRPr lang="es-E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99315-076F-43A7-9EA2-C526A638C9E2}" type="slidenum">
              <a:rPr lang="es-AR" smtClean="0"/>
              <a:pPr/>
              <a:t>18</a:t>
            </a:fld>
            <a:endParaRPr lang="es-AR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99315-076F-43A7-9EA2-C526A638C9E2}" type="slidenum">
              <a:rPr lang="es-AR" smtClean="0"/>
              <a:pPr/>
              <a:t>25</a:t>
            </a:fld>
            <a:endParaRPr lang="es-A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99315-076F-43A7-9EA2-C526A638C9E2}" type="slidenum">
              <a:rPr lang="es-AR" smtClean="0"/>
              <a:pPr/>
              <a:t>2</a:t>
            </a:fld>
            <a:endParaRPr lang="es-AR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99315-076F-43A7-9EA2-C526A638C9E2}" type="slidenum">
              <a:rPr lang="es-AR" smtClean="0"/>
              <a:pPr/>
              <a:t>26</a:t>
            </a:fld>
            <a:endParaRPr lang="es-AR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99315-076F-43A7-9EA2-C526A638C9E2}" type="slidenum">
              <a:rPr lang="es-AR" smtClean="0"/>
              <a:pPr/>
              <a:t>27</a:t>
            </a:fld>
            <a:endParaRPr lang="es-AR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99315-076F-43A7-9EA2-C526A638C9E2}" type="slidenum">
              <a:rPr lang="es-AR" smtClean="0"/>
              <a:pPr/>
              <a:t>28</a:t>
            </a:fld>
            <a:endParaRPr lang="es-AR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99315-076F-43A7-9EA2-C526A638C9E2}" type="slidenum">
              <a:rPr lang="es-AR" smtClean="0"/>
              <a:pPr/>
              <a:t>29</a:t>
            </a:fld>
            <a:endParaRPr lang="es-AR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99315-076F-43A7-9EA2-C526A638C9E2}" type="slidenum">
              <a:rPr lang="es-AR" smtClean="0"/>
              <a:pPr/>
              <a:t>30</a:t>
            </a:fld>
            <a:endParaRPr lang="es-AR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99315-076F-43A7-9EA2-C526A638C9E2}" type="slidenum">
              <a:rPr lang="es-AR" smtClean="0"/>
              <a:pPr/>
              <a:t>31</a:t>
            </a:fld>
            <a:endParaRPr lang="es-AR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99315-076F-43A7-9EA2-C526A638C9E2}" type="slidenum">
              <a:rPr lang="es-AR" smtClean="0"/>
              <a:pPr/>
              <a:t>35</a:t>
            </a:fld>
            <a:endParaRPr lang="es-AR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99315-076F-43A7-9EA2-C526A638C9E2}" type="slidenum">
              <a:rPr lang="es-AR" smtClean="0"/>
              <a:pPr/>
              <a:t>36</a:t>
            </a:fld>
            <a:endParaRPr lang="es-AR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99315-076F-43A7-9EA2-C526A638C9E2}" type="slidenum">
              <a:rPr lang="es-AR" smtClean="0"/>
              <a:pPr/>
              <a:t>37</a:t>
            </a:fld>
            <a:endParaRPr lang="es-A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99315-076F-43A7-9EA2-C526A638C9E2}" type="slidenum">
              <a:rPr lang="es-AR" smtClean="0"/>
              <a:pPr/>
              <a:t>3</a:t>
            </a:fld>
            <a:endParaRPr lang="es-A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99315-076F-43A7-9EA2-C526A638C9E2}" type="slidenum">
              <a:rPr lang="es-AR" smtClean="0"/>
              <a:pPr/>
              <a:t>4</a:t>
            </a:fld>
            <a:endParaRPr lang="es-A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99315-076F-43A7-9EA2-C526A638C9E2}" type="slidenum">
              <a:rPr lang="es-AR" smtClean="0"/>
              <a:pPr/>
              <a:t>5</a:t>
            </a:fld>
            <a:endParaRPr lang="es-A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99315-076F-43A7-9EA2-C526A638C9E2}" type="slidenum">
              <a:rPr lang="es-AR" smtClean="0"/>
              <a:pPr/>
              <a:t>6</a:t>
            </a:fld>
            <a:endParaRPr lang="es-AR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99315-076F-43A7-9EA2-C526A638C9E2}" type="slidenum">
              <a:rPr lang="es-AR" smtClean="0"/>
              <a:pPr/>
              <a:t>7</a:t>
            </a:fld>
            <a:endParaRPr lang="es-AR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99315-076F-43A7-9EA2-C526A638C9E2}" type="slidenum">
              <a:rPr lang="es-AR" smtClean="0"/>
              <a:pPr/>
              <a:t>8</a:t>
            </a:fld>
            <a:endParaRPr lang="es-AR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99315-076F-43A7-9EA2-C526A638C9E2}" type="slidenum">
              <a:rPr lang="es-AR" smtClean="0"/>
              <a:pPr/>
              <a:t>9</a:t>
            </a:fld>
            <a:endParaRPr lang="es-A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AR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Autofit/>
          </a:bodyPr>
          <a:lstStyle>
            <a:lvl1pPr marL="0" indent="0" algn="ctr">
              <a:buNone/>
              <a:defRPr sz="3200" b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AR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20/11/2013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20/11/2013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20/11/2013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91264" cy="580926"/>
          </a:xfrm>
        </p:spPr>
        <p:txBody>
          <a:bodyPr>
            <a:noAutofit/>
          </a:bodyPr>
          <a:lstStyle>
            <a:lvl1pPr>
              <a:defRPr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000"/>
            </a:lvl1pPr>
            <a:lvl2pPr>
              <a:defRPr sz="2400"/>
            </a:lvl2pPr>
            <a:lvl3pPr>
              <a:defRPr sz="2200"/>
            </a:lvl3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AR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20/11/2013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AR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20/11/2013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20/11/2013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20/11/2013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20/11/2013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20/11/2013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20/11/2013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20/11/2013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AR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AR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7A847CFC-816F-41D0-AAC0-9BF4FEBC753E}" type="datetimeFigureOut">
              <a:rPr lang="es-ES" smtClean="0"/>
              <a:pPr/>
              <a:t>20/11/2013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C00000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diagramData" Target="../diagrams/data2.xm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diagramData" Target="../diagrams/data4.xm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A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Autos mas Vendidos 2013</a:t>
            </a:r>
            <a:endParaRPr lang="es-AR" sz="3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67544" y="1484784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</a:rPr>
              <a:t>Patentamientos </a:t>
            </a:r>
            <a:r>
              <a:rPr lang="es-A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</a:rPr>
              <a:t>Enero – Junio 2013 </a:t>
            </a:r>
            <a:r>
              <a:rPr lang="es-A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</a:rPr>
              <a:t>(*): </a:t>
            </a:r>
            <a:r>
              <a:rPr lang="es-AR" sz="2400" dirty="0" smtClean="0">
                <a:solidFill>
                  <a:srgbClr val="B03689"/>
                </a:solidFill>
                <a:ea typeface="Verdana" pitchFamily="34" charset="0"/>
                <a:cs typeface="Verdana" pitchFamily="34" charset="0"/>
              </a:rPr>
              <a:t>377.844</a:t>
            </a:r>
            <a:endParaRPr lang="es-AR" sz="2000" dirty="0" smtClean="0">
              <a:solidFill>
                <a:srgbClr val="B03689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67544" y="1988840"/>
            <a:ext cx="712879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s-A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</a:rPr>
              <a:t>Top 10 modelos más vendidos patentados:</a:t>
            </a:r>
            <a:endParaRPr lang="es-AR" sz="2000" b="1" dirty="0" smtClean="0">
              <a:solidFill>
                <a:schemeClr val="tx1">
                  <a:lumMod val="75000"/>
                  <a:lumOff val="25000"/>
                </a:schemeClr>
              </a:solidFill>
              <a:ea typeface="Verdana" pitchFamily="34" charset="0"/>
              <a:cs typeface="Verdana" pitchFamily="34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A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</a:rPr>
              <a:t>Volkswagen Gol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A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</a:rPr>
              <a:t>Chevrolet Classic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A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</a:rPr>
              <a:t>Peugeot 207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A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</a:rPr>
              <a:t>Ford Eco Sport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A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</a:rPr>
              <a:t>Renault Clio Mío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A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</a:rPr>
              <a:t>Renault Duster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A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</a:rPr>
              <a:t>Ford Fiesta Kinetic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A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</a:rPr>
              <a:t>Volkswagen Suran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A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</a:rPr>
              <a:t>Fiat Palio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A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</a:rPr>
              <a:t>Peugeot 308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6588224" y="3212976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 smtClean="0">
                <a:solidFill>
                  <a:schemeClr val="bg1"/>
                </a:solidFill>
                <a:ea typeface="Verdana" pitchFamily="34" charset="0"/>
                <a:cs typeface="Verdana" pitchFamily="34" charset="0"/>
              </a:rPr>
              <a:t>Top 10</a:t>
            </a:r>
            <a:endParaRPr lang="es-AR" sz="2000" dirty="0">
              <a:solidFill>
                <a:schemeClr val="bg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444208" y="3429000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b="1" dirty="0" smtClean="0">
                <a:solidFill>
                  <a:schemeClr val="bg1"/>
                </a:solidFill>
                <a:ea typeface="Verdana" pitchFamily="34" charset="0"/>
                <a:cs typeface="Verdana" pitchFamily="34" charset="0"/>
              </a:rPr>
              <a:t>Top 10</a:t>
            </a:r>
            <a:endParaRPr lang="es-AR" sz="2000" b="1" dirty="0">
              <a:solidFill>
                <a:schemeClr val="bg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4499992" y="3212976"/>
            <a:ext cx="3744416" cy="1661993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s-A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</a:rPr>
              <a:t>Versiones con doble Airbag y ABS</a:t>
            </a:r>
          </a:p>
          <a:p>
            <a:pPr marL="342900" indent="-342900" algn="ctr">
              <a:lnSpc>
                <a:spcPct val="150000"/>
              </a:lnSpc>
            </a:pPr>
            <a:r>
              <a:rPr lang="es-AR" sz="1600" b="1" dirty="0" smtClean="0">
                <a:solidFill>
                  <a:srgbClr val="10702E"/>
                </a:solidFill>
                <a:ea typeface="Verdana" pitchFamily="34" charset="0"/>
                <a:cs typeface="Verdana" pitchFamily="34" charset="0"/>
              </a:rPr>
              <a:t>Todas</a:t>
            </a:r>
          </a:p>
          <a:p>
            <a:pPr marL="342900" indent="-342900" algn="ctr">
              <a:lnSpc>
                <a:spcPct val="150000"/>
              </a:lnSpc>
            </a:pPr>
            <a:r>
              <a:rPr lang="es-AR" sz="1600" b="1" dirty="0" smtClean="0">
                <a:solidFill>
                  <a:srgbClr val="2D8BC5"/>
                </a:solidFill>
                <a:ea typeface="Verdana" pitchFamily="34" charset="0"/>
                <a:cs typeface="Verdana" pitchFamily="34" charset="0"/>
              </a:rPr>
              <a:t>Parcial</a:t>
            </a:r>
            <a:endParaRPr lang="es-AR" sz="1600" b="1" dirty="0" smtClean="0">
              <a:solidFill>
                <a:srgbClr val="C00000"/>
              </a:solidFill>
              <a:ea typeface="Verdana" pitchFamily="34" charset="0"/>
              <a:cs typeface="Verdana" pitchFamily="34" charset="0"/>
            </a:endParaRPr>
          </a:p>
          <a:p>
            <a:pPr marL="342900" indent="-342900" algn="ctr">
              <a:lnSpc>
                <a:spcPct val="150000"/>
              </a:lnSpc>
            </a:pPr>
            <a:r>
              <a:rPr lang="es-AR" sz="1600" b="1" dirty="0" smtClean="0">
                <a:solidFill>
                  <a:srgbClr val="C00000"/>
                </a:solidFill>
                <a:ea typeface="Verdana" pitchFamily="34" charset="0"/>
                <a:cs typeface="Verdana" pitchFamily="34" charset="0"/>
              </a:rPr>
              <a:t>Ninguna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4499992" y="3221952"/>
            <a:ext cx="3744416" cy="1631216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 anchor="ctr" anchorCtr="0">
            <a:spAutoFit/>
          </a:bodyPr>
          <a:lstStyle/>
          <a:p>
            <a:pPr algn="ctr"/>
            <a:endParaRPr lang="es-AR" sz="2000" b="1" dirty="0" smtClean="0">
              <a:solidFill>
                <a:schemeClr val="tx1">
                  <a:lumMod val="75000"/>
                  <a:lumOff val="25000"/>
                </a:schemeClr>
              </a:solidFill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es-A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</a:rPr>
              <a:t>Grado de cumplimiento de la exigencia de doble Airbag y ABS en las distintas versiones. </a:t>
            </a:r>
          </a:p>
          <a:p>
            <a:pPr algn="ctr"/>
            <a:endParaRPr lang="es-AR" sz="2000" b="1" dirty="0" smtClean="0">
              <a:solidFill>
                <a:srgbClr val="B03689"/>
              </a:solidFill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2" grpId="0" animBg="1"/>
      <p:bldP spid="15" grpId="0" animBg="1"/>
      <p:bldP spid="1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A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Autos mas Vendidos 2013</a:t>
            </a:r>
            <a:endParaRPr lang="es-AR" sz="3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67544" y="1484784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</a:rPr>
              <a:t>Patentamientos </a:t>
            </a:r>
            <a:r>
              <a:rPr lang="es-A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</a:rPr>
              <a:t>Enero – Junio 2013 </a:t>
            </a:r>
            <a:r>
              <a:rPr lang="es-A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</a:rPr>
              <a:t>(*): </a:t>
            </a:r>
            <a:r>
              <a:rPr lang="es-AR" sz="2400" dirty="0" smtClean="0">
                <a:solidFill>
                  <a:srgbClr val="B03689"/>
                </a:solidFill>
                <a:ea typeface="Verdana" pitchFamily="34" charset="0"/>
                <a:cs typeface="Verdana" pitchFamily="34" charset="0"/>
              </a:rPr>
              <a:t>377.844</a:t>
            </a:r>
            <a:endParaRPr lang="es-AR" sz="2000" dirty="0" smtClean="0">
              <a:solidFill>
                <a:srgbClr val="B03689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67544" y="1988840"/>
            <a:ext cx="712879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s-A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</a:rPr>
              <a:t>Top 10 modelos más vendidos patentados:</a:t>
            </a:r>
            <a:endParaRPr lang="es-AR" sz="2000" b="1" dirty="0" smtClean="0">
              <a:solidFill>
                <a:schemeClr val="tx1">
                  <a:lumMod val="75000"/>
                  <a:lumOff val="25000"/>
                </a:schemeClr>
              </a:solidFill>
              <a:ea typeface="Verdana" pitchFamily="34" charset="0"/>
              <a:cs typeface="Verdana" pitchFamily="34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A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</a:rPr>
              <a:t>Volkswagen Gol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A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</a:rPr>
              <a:t>Chevrolet Classic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A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</a:rPr>
              <a:t>Peugeot 207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A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</a:rPr>
              <a:t>Ford Eco Sport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A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</a:rPr>
              <a:t>Renault Clio Mío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A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</a:rPr>
              <a:t>Renault Duster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A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</a:rPr>
              <a:t>Ford Fiesta Kinetic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A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</a:rPr>
              <a:t>Volkswagen Suran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A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</a:rPr>
              <a:t>Fiat Palio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A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</a:rPr>
              <a:t>Peugeot 308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6588224" y="3212976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 smtClean="0">
                <a:solidFill>
                  <a:schemeClr val="bg1"/>
                </a:solidFill>
                <a:ea typeface="Verdana" pitchFamily="34" charset="0"/>
                <a:cs typeface="Verdana" pitchFamily="34" charset="0"/>
              </a:rPr>
              <a:t>Top 10</a:t>
            </a:r>
            <a:endParaRPr lang="es-AR" sz="2000" dirty="0">
              <a:solidFill>
                <a:schemeClr val="bg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444208" y="3429000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b="1" dirty="0" smtClean="0">
                <a:solidFill>
                  <a:schemeClr val="bg1"/>
                </a:solidFill>
                <a:ea typeface="Verdana" pitchFamily="34" charset="0"/>
                <a:cs typeface="Verdana" pitchFamily="34" charset="0"/>
              </a:rPr>
              <a:t>Top 10</a:t>
            </a:r>
            <a:endParaRPr lang="es-AR" sz="2000" b="1" dirty="0">
              <a:solidFill>
                <a:schemeClr val="bg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483768" y="1988840"/>
            <a:ext cx="223224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</a:pPr>
            <a:endParaRPr lang="es-AR" sz="2000" b="1" dirty="0" smtClean="0">
              <a:solidFill>
                <a:schemeClr val="tx1">
                  <a:lumMod val="75000"/>
                  <a:lumOff val="25000"/>
                </a:schemeClr>
              </a:solidFill>
              <a:ea typeface="Verdana" pitchFamily="34" charset="0"/>
              <a:cs typeface="Verdana" pitchFamily="34" charset="0"/>
            </a:endParaRPr>
          </a:p>
          <a:p>
            <a:pPr marL="342900" indent="-342900">
              <a:lnSpc>
                <a:spcPct val="150000"/>
              </a:lnSpc>
            </a:pPr>
            <a:r>
              <a:rPr lang="es-AR" sz="1600" b="1" dirty="0" smtClean="0">
                <a:solidFill>
                  <a:srgbClr val="2D8BC5"/>
                </a:solidFill>
                <a:ea typeface="Verdana" pitchFamily="34" charset="0"/>
                <a:cs typeface="Verdana" pitchFamily="34" charset="0"/>
              </a:rPr>
              <a:t>Parcial</a:t>
            </a:r>
          </a:p>
          <a:p>
            <a:pPr marL="342900" indent="-342900">
              <a:lnSpc>
                <a:spcPct val="150000"/>
              </a:lnSpc>
            </a:pPr>
            <a:r>
              <a:rPr lang="es-AR" sz="1600" b="1" dirty="0" smtClean="0">
                <a:solidFill>
                  <a:srgbClr val="2D8BC5"/>
                </a:solidFill>
                <a:ea typeface="Verdana" pitchFamily="34" charset="0"/>
                <a:cs typeface="Verdana" pitchFamily="34" charset="0"/>
              </a:rPr>
              <a:t>Parcial</a:t>
            </a:r>
          </a:p>
          <a:p>
            <a:pPr marL="342900" indent="-342900">
              <a:lnSpc>
                <a:spcPct val="150000"/>
              </a:lnSpc>
            </a:pPr>
            <a:r>
              <a:rPr lang="es-AR" sz="1600" b="1" dirty="0" smtClean="0">
                <a:solidFill>
                  <a:srgbClr val="2D8BC5"/>
                </a:solidFill>
                <a:ea typeface="Verdana" pitchFamily="34" charset="0"/>
                <a:cs typeface="Verdana" pitchFamily="34" charset="0"/>
              </a:rPr>
              <a:t>Parcial</a:t>
            </a:r>
          </a:p>
          <a:p>
            <a:pPr marL="342900" indent="-342900">
              <a:lnSpc>
                <a:spcPct val="150000"/>
              </a:lnSpc>
            </a:pPr>
            <a:r>
              <a:rPr lang="es-AR" sz="1600" b="1" dirty="0" smtClean="0">
                <a:solidFill>
                  <a:srgbClr val="10702E"/>
                </a:solidFill>
                <a:ea typeface="Verdana" pitchFamily="34" charset="0"/>
                <a:cs typeface="Verdana" pitchFamily="34" charset="0"/>
              </a:rPr>
              <a:t>Todas</a:t>
            </a:r>
          </a:p>
          <a:p>
            <a:pPr marL="342900" indent="-342900">
              <a:lnSpc>
                <a:spcPct val="150000"/>
              </a:lnSpc>
            </a:pPr>
            <a:r>
              <a:rPr lang="es-AR" sz="1600" b="1" dirty="0" smtClean="0">
                <a:solidFill>
                  <a:srgbClr val="C00000"/>
                </a:solidFill>
                <a:ea typeface="Verdana" pitchFamily="34" charset="0"/>
                <a:cs typeface="Verdana" pitchFamily="34" charset="0"/>
              </a:rPr>
              <a:t>Ninguna (*)</a:t>
            </a:r>
          </a:p>
          <a:p>
            <a:pPr marL="342900" indent="-342900">
              <a:lnSpc>
                <a:spcPct val="150000"/>
              </a:lnSpc>
            </a:pPr>
            <a:r>
              <a:rPr lang="es-AR" sz="1600" b="1" dirty="0" smtClean="0">
                <a:solidFill>
                  <a:srgbClr val="10702E"/>
                </a:solidFill>
                <a:ea typeface="Verdana" pitchFamily="34" charset="0"/>
                <a:cs typeface="Verdana" pitchFamily="34" charset="0"/>
              </a:rPr>
              <a:t>Todas </a:t>
            </a:r>
          </a:p>
          <a:p>
            <a:pPr marL="342900" indent="-342900">
              <a:lnSpc>
                <a:spcPct val="150000"/>
              </a:lnSpc>
            </a:pPr>
            <a:r>
              <a:rPr lang="es-AR" sz="1600" b="1" dirty="0" smtClean="0">
                <a:solidFill>
                  <a:srgbClr val="10702E"/>
                </a:solidFill>
                <a:ea typeface="Verdana" pitchFamily="34" charset="0"/>
                <a:cs typeface="Verdana" pitchFamily="34" charset="0"/>
              </a:rPr>
              <a:t>Todas </a:t>
            </a:r>
          </a:p>
          <a:p>
            <a:pPr marL="342900" indent="-342900">
              <a:lnSpc>
                <a:spcPct val="150000"/>
              </a:lnSpc>
            </a:pPr>
            <a:r>
              <a:rPr lang="es-AR" sz="1600" b="1" dirty="0" smtClean="0">
                <a:solidFill>
                  <a:srgbClr val="2D8BC5"/>
                </a:solidFill>
                <a:ea typeface="Verdana" pitchFamily="34" charset="0"/>
                <a:cs typeface="Verdana" pitchFamily="34" charset="0"/>
              </a:rPr>
              <a:t>Parcial</a:t>
            </a:r>
          </a:p>
          <a:p>
            <a:pPr marL="342900" indent="-342900">
              <a:lnSpc>
                <a:spcPct val="150000"/>
              </a:lnSpc>
            </a:pPr>
            <a:r>
              <a:rPr lang="es-AR" sz="1600" b="1" dirty="0" smtClean="0">
                <a:solidFill>
                  <a:srgbClr val="2D8BC5"/>
                </a:solidFill>
                <a:ea typeface="Verdana" pitchFamily="34" charset="0"/>
                <a:cs typeface="Verdana" pitchFamily="34" charset="0"/>
              </a:rPr>
              <a:t>Parcial</a:t>
            </a:r>
          </a:p>
          <a:p>
            <a:pPr marL="342900" indent="-342900">
              <a:lnSpc>
                <a:spcPct val="150000"/>
              </a:lnSpc>
            </a:pPr>
            <a:r>
              <a:rPr lang="es-AR" sz="1600" b="1" dirty="0" smtClean="0">
                <a:solidFill>
                  <a:srgbClr val="10702E"/>
                </a:solidFill>
                <a:ea typeface="Verdana" pitchFamily="34" charset="0"/>
                <a:cs typeface="Verdana" pitchFamily="34" charset="0"/>
              </a:rPr>
              <a:t>Todas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4499992" y="3212976"/>
            <a:ext cx="3744416" cy="1661993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s-A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</a:rPr>
              <a:t>Versiones con doble Airbag y ABS</a:t>
            </a:r>
          </a:p>
          <a:p>
            <a:pPr marL="342900" indent="-342900" algn="ctr">
              <a:lnSpc>
                <a:spcPct val="150000"/>
              </a:lnSpc>
            </a:pPr>
            <a:r>
              <a:rPr lang="es-AR" sz="1600" b="1" dirty="0" smtClean="0">
                <a:solidFill>
                  <a:srgbClr val="10702E"/>
                </a:solidFill>
                <a:ea typeface="Verdana" pitchFamily="34" charset="0"/>
                <a:cs typeface="Verdana" pitchFamily="34" charset="0"/>
              </a:rPr>
              <a:t>Todas</a:t>
            </a:r>
          </a:p>
          <a:p>
            <a:pPr marL="342900" indent="-342900" algn="ctr">
              <a:lnSpc>
                <a:spcPct val="150000"/>
              </a:lnSpc>
            </a:pPr>
            <a:r>
              <a:rPr lang="es-AR" sz="1600" b="1" dirty="0" smtClean="0">
                <a:solidFill>
                  <a:srgbClr val="2D8BC5"/>
                </a:solidFill>
                <a:ea typeface="Verdana" pitchFamily="34" charset="0"/>
                <a:cs typeface="Verdana" pitchFamily="34" charset="0"/>
              </a:rPr>
              <a:t>Parcial</a:t>
            </a:r>
            <a:endParaRPr lang="es-AR" sz="1600" b="1" dirty="0" smtClean="0">
              <a:solidFill>
                <a:srgbClr val="C00000"/>
              </a:solidFill>
              <a:ea typeface="Verdana" pitchFamily="34" charset="0"/>
              <a:cs typeface="Verdana" pitchFamily="34" charset="0"/>
            </a:endParaRPr>
          </a:p>
          <a:p>
            <a:pPr marL="342900" indent="-342900" algn="ctr">
              <a:lnSpc>
                <a:spcPct val="150000"/>
              </a:lnSpc>
            </a:pPr>
            <a:r>
              <a:rPr lang="es-AR" sz="1600" b="1" dirty="0" smtClean="0">
                <a:solidFill>
                  <a:srgbClr val="C00000"/>
                </a:solidFill>
                <a:ea typeface="Verdana" pitchFamily="34" charset="0"/>
                <a:cs typeface="Verdana" pitchFamily="34" charset="0"/>
              </a:rPr>
              <a:t>Ninguna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4211960" y="5642084"/>
            <a:ext cx="4896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MX" sz="1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</a:rPr>
              <a:t>(*) </a:t>
            </a:r>
            <a:r>
              <a:rPr lang="es-A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</a:rPr>
              <a:t>A partir de Julio ofrece la </a:t>
            </a:r>
            <a:r>
              <a:rPr lang="es-A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</a:rPr>
              <a:t>opción</a:t>
            </a:r>
            <a:r>
              <a:rPr lang="es-A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</a:rPr>
              <a:t> de incorporar AIRBAG conductor solo en la versión EXPRESSION PACK 2 (3 y 5 puertas)</a:t>
            </a:r>
            <a:r>
              <a:rPr lang="es-MX" sz="1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</a:rPr>
              <a:t> </a:t>
            </a:r>
            <a:endParaRPr lang="es-MX" sz="1200" dirty="0">
              <a:solidFill>
                <a:schemeClr val="tx1">
                  <a:lumMod val="75000"/>
                  <a:lumOff val="25000"/>
                </a:schemeClr>
              </a:solidFill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2" grpId="0" animBg="1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A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Confort vs. Seguridad</a:t>
            </a:r>
            <a:endParaRPr lang="es-AR" sz="3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588224" y="3573016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 smtClean="0">
                <a:solidFill>
                  <a:schemeClr val="bg1"/>
                </a:solidFill>
                <a:ea typeface="Verdana" pitchFamily="34" charset="0"/>
                <a:cs typeface="Verdana" pitchFamily="34" charset="0"/>
              </a:rPr>
              <a:t>Top 10</a:t>
            </a:r>
            <a:endParaRPr lang="es-AR" sz="2000" dirty="0">
              <a:solidFill>
                <a:schemeClr val="bg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444208" y="3789040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 smtClean="0">
                <a:solidFill>
                  <a:schemeClr val="bg1"/>
                </a:solidFill>
                <a:ea typeface="Verdana" pitchFamily="34" charset="0"/>
                <a:cs typeface="Verdana" pitchFamily="34" charset="0"/>
              </a:rPr>
              <a:t>Top 10</a:t>
            </a:r>
            <a:endParaRPr lang="es-AR" sz="2000" dirty="0">
              <a:solidFill>
                <a:schemeClr val="bg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15" name="14 Diagrama"/>
          <p:cNvGraphicFramePr/>
          <p:nvPr/>
        </p:nvGraphicFramePr>
        <p:xfrm>
          <a:off x="2771800" y="2204864"/>
          <a:ext cx="5760640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20 Flecha derecha"/>
          <p:cNvSpPr/>
          <p:nvPr/>
        </p:nvSpPr>
        <p:spPr>
          <a:xfrm>
            <a:off x="539552" y="3212976"/>
            <a:ext cx="2088232" cy="1152128"/>
          </a:xfrm>
          <a:prstGeom prst="rightArrow">
            <a:avLst/>
          </a:prstGeom>
          <a:ln>
            <a:solidFill>
              <a:srgbClr val="2D8BC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b="1" dirty="0" smtClean="0">
                <a:ea typeface="Verdana" pitchFamily="34" charset="0"/>
                <a:cs typeface="Verdana" pitchFamily="34" charset="0"/>
              </a:rPr>
              <a:t>Versiones</a:t>
            </a:r>
          </a:p>
          <a:p>
            <a:pPr algn="ctr"/>
            <a:r>
              <a:rPr lang="es-AR" b="1" dirty="0" smtClean="0">
                <a:ea typeface="Verdana" pitchFamily="34" charset="0"/>
                <a:cs typeface="Verdana" pitchFamily="34" charset="0"/>
              </a:rPr>
              <a:t>Ofrecidas</a:t>
            </a:r>
            <a:endParaRPr lang="es-AR" b="1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22" name="21 Flecha derecha"/>
          <p:cNvSpPr/>
          <p:nvPr/>
        </p:nvSpPr>
        <p:spPr>
          <a:xfrm>
            <a:off x="539552" y="4437112"/>
            <a:ext cx="2088232" cy="1152128"/>
          </a:xfrm>
          <a:prstGeom prst="rightArrow">
            <a:avLst/>
          </a:prstGeom>
          <a:ln>
            <a:solidFill>
              <a:srgbClr val="2D8BC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b="1" dirty="0" smtClean="0">
                <a:ea typeface="Verdana" pitchFamily="34" charset="0"/>
                <a:cs typeface="Verdana" pitchFamily="34" charset="0"/>
              </a:rPr>
              <a:t>Ponderado</a:t>
            </a:r>
          </a:p>
          <a:p>
            <a:pPr algn="ctr"/>
            <a:r>
              <a:rPr lang="es-AR" b="1" dirty="0" smtClean="0">
                <a:ea typeface="Verdana" pitchFamily="34" charset="0"/>
                <a:cs typeface="Verdana" pitchFamily="34" charset="0"/>
              </a:rPr>
              <a:t>Aseguradas</a:t>
            </a:r>
            <a:endParaRPr lang="es-AR" b="1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8 Pentágono"/>
          <p:cNvSpPr/>
          <p:nvPr/>
        </p:nvSpPr>
        <p:spPr>
          <a:xfrm>
            <a:off x="323528" y="1556792"/>
            <a:ext cx="2448272" cy="672430"/>
          </a:xfrm>
          <a:prstGeom prst="homePlate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b="1" dirty="0" smtClean="0">
                <a:ea typeface="Verdana" pitchFamily="34" charset="0"/>
                <a:cs typeface="Verdana" pitchFamily="34" charset="0"/>
              </a:rPr>
              <a:t>Top 10 Modelos</a:t>
            </a:r>
          </a:p>
          <a:p>
            <a:pPr algn="ctr"/>
            <a:r>
              <a:rPr lang="es-AR" b="1" dirty="0" smtClean="0">
                <a:ea typeface="Verdana" pitchFamily="34" charset="0"/>
                <a:cs typeface="Verdana" pitchFamily="34" charset="0"/>
              </a:rPr>
              <a:t>105 Versiones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3563888" y="5949280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Verdana" pitchFamily="34" charset="0"/>
                <a:cs typeface="Verdana" pitchFamily="34" charset="0"/>
              </a:rPr>
              <a:t>¿Qué elije el comprador?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  <p:bldP spid="21" grpId="0" animBg="1"/>
      <p:bldP spid="22" grpId="0" animBg="1"/>
      <p:bldP spid="9" grpId="0" animBg="1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>
          <a:xfrm>
            <a:off x="1547664" y="3140968"/>
            <a:ext cx="6192688" cy="5809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</a:pPr>
            <a:r>
              <a:rPr lang="es-AR" sz="4800" b="1" spc="50" dirty="0" smtClean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Exigencias </a:t>
            </a:r>
          </a:p>
          <a:p>
            <a:pPr lvl="0" algn="ctr">
              <a:spcBef>
                <a:spcPct val="0"/>
              </a:spcBef>
            </a:pPr>
            <a:r>
              <a:rPr lang="es-AR" sz="4800" b="1" spc="50" dirty="0" smtClean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Internacionales vs. Nacionales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/>
        </p:nvGraphicFramePr>
        <p:xfrm>
          <a:off x="0" y="1397000"/>
          <a:ext cx="9144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4 Rectángulo"/>
          <p:cNvSpPr/>
          <p:nvPr/>
        </p:nvSpPr>
        <p:spPr>
          <a:xfrm>
            <a:off x="3012670" y="620688"/>
            <a:ext cx="20633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dirty="0" smtClean="0">
                <a:ln w="11430"/>
                <a:solidFill>
                  <a:srgbClr val="B0368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Airbag</a:t>
            </a:r>
            <a:endParaRPr lang="es-ES" sz="5400" b="1" dirty="0">
              <a:ln w="11430"/>
              <a:solidFill>
                <a:srgbClr val="B0368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711745" y="4437112"/>
            <a:ext cx="7471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AR" b="1" dirty="0" smtClean="0">
                <a:ea typeface="Verdana" pitchFamily="34" charset="0"/>
                <a:cs typeface="Verdana" pitchFamily="34" charset="0"/>
              </a:rPr>
              <a:t>En 1998 USA obliga a instalar Airbag en TODOS los vehículos</a:t>
            </a:r>
            <a:endParaRPr lang="es-AR" b="1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6 Elipse"/>
          <p:cNvSpPr/>
          <p:nvPr/>
        </p:nvSpPr>
        <p:spPr>
          <a:xfrm>
            <a:off x="1115616" y="3213024"/>
            <a:ext cx="432000" cy="432000"/>
          </a:xfrm>
          <a:prstGeom prst="ellipse">
            <a:avLst/>
          </a:prstGeom>
          <a:solidFill>
            <a:srgbClr val="2D8BC5"/>
          </a:solid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8 Elipse"/>
          <p:cNvSpPr/>
          <p:nvPr/>
        </p:nvSpPr>
        <p:spPr>
          <a:xfrm>
            <a:off x="2555776" y="3212976"/>
            <a:ext cx="432048" cy="432048"/>
          </a:xfrm>
          <a:prstGeom prst="ellipse">
            <a:avLst/>
          </a:prstGeom>
          <a:solidFill>
            <a:srgbClr val="2D8BC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10" name="9 CuadroTexto"/>
          <p:cNvSpPr txBox="1"/>
          <p:nvPr/>
        </p:nvSpPr>
        <p:spPr>
          <a:xfrm>
            <a:off x="683568" y="4869160"/>
            <a:ext cx="7819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AR" b="1" dirty="0" smtClean="0">
                <a:ea typeface="Verdana" pitchFamily="34" charset="0"/>
                <a:cs typeface="Verdana" pitchFamily="34" charset="0"/>
              </a:rPr>
              <a:t>En 2003 Europa obliga a instalar Airbag  en todos sus vehículos</a:t>
            </a:r>
            <a:endParaRPr lang="es-AR" b="1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10 Elipse"/>
          <p:cNvSpPr/>
          <p:nvPr/>
        </p:nvSpPr>
        <p:spPr>
          <a:xfrm>
            <a:off x="6672932" y="3212976"/>
            <a:ext cx="432048" cy="432048"/>
          </a:xfrm>
          <a:prstGeom prst="ellipse">
            <a:avLst/>
          </a:prstGeom>
          <a:solidFill>
            <a:srgbClr val="2D8BC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12" name="11 CuadroTexto"/>
          <p:cNvSpPr txBox="1"/>
          <p:nvPr/>
        </p:nvSpPr>
        <p:spPr>
          <a:xfrm>
            <a:off x="683568" y="5313982"/>
            <a:ext cx="79928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AR" b="1" dirty="0" smtClean="0">
                <a:ea typeface="Verdana" pitchFamily="34" charset="0"/>
                <a:cs typeface="Verdana" pitchFamily="34" charset="0"/>
              </a:rPr>
              <a:t>En 2009 Argentina firma el convenio para instalar Airbag</a:t>
            </a:r>
          </a:p>
          <a:p>
            <a:endParaRPr lang="es-AR" sz="1200" b="1" dirty="0" smtClean="0"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AR" b="1" dirty="0" smtClean="0">
                <a:ea typeface="Verdana" pitchFamily="34" charset="0"/>
                <a:cs typeface="Verdana" pitchFamily="34" charset="0"/>
              </a:rPr>
              <a:t>En 2014 Argentina obliga a instalar Airbag en todos los vehículos</a:t>
            </a:r>
            <a:endParaRPr lang="es-AR" b="1" dirty="0">
              <a:ea typeface="Verdana" pitchFamily="34" charset="0"/>
              <a:cs typeface="Verdana" pitchFamily="34" charset="0"/>
            </a:endParaRPr>
          </a:p>
        </p:txBody>
      </p:sp>
      <p:pic>
        <p:nvPicPr>
          <p:cNvPr id="14" name="13 Imagen" descr="airbag.p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64288" y="4365104"/>
            <a:ext cx="1872208" cy="1872208"/>
          </a:xfrm>
          <a:prstGeom prst="rect">
            <a:avLst/>
          </a:prstGeom>
        </p:spPr>
      </p:pic>
      <p:sp>
        <p:nvSpPr>
          <p:cNvPr id="15" name="1 Título"/>
          <p:cNvSpPr txBox="1">
            <a:spLocks/>
          </p:cNvSpPr>
          <p:nvPr/>
        </p:nvSpPr>
        <p:spPr>
          <a:xfrm>
            <a:off x="395536" y="836712"/>
            <a:ext cx="3744416" cy="5809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Verdana" pitchFamily="34" charset="0"/>
                <a:cs typeface="Verdana" pitchFamily="34" charset="0"/>
              </a:rPr>
              <a:t>Normativas:</a:t>
            </a:r>
            <a:endParaRPr kumimoji="0" lang="es-AR" sz="3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1"/>
      <p:bldP spid="6" grpId="0"/>
      <p:bldP spid="6" grpId="1"/>
      <p:bldP spid="9" grpId="0" animBg="1"/>
      <p:bldP spid="9" grpId="1" animBg="1"/>
      <p:bldP spid="10" grpId="0" build="allAtOnce"/>
      <p:bldP spid="11" grpId="0" animBg="1"/>
      <p:bldP spid="11" grpId="1" animBg="1"/>
      <p:bldP spid="12" grpId="0"/>
      <p:bldP spid="1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/>
        </p:nvGraphicFramePr>
        <p:xfrm>
          <a:off x="0" y="1397000"/>
          <a:ext cx="9144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611560" y="4581128"/>
            <a:ext cx="7209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AR" b="1" dirty="0" smtClean="0">
                <a:ea typeface="Verdana" pitchFamily="34" charset="0"/>
                <a:cs typeface="Verdana" pitchFamily="34" charset="0"/>
              </a:rPr>
              <a:t>En 2003 Europa obliga la instalación de ABS en todos los vehículos.</a:t>
            </a:r>
            <a:endParaRPr lang="es-ES" b="1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6 Elipse"/>
          <p:cNvSpPr/>
          <p:nvPr/>
        </p:nvSpPr>
        <p:spPr>
          <a:xfrm>
            <a:off x="767451" y="3212976"/>
            <a:ext cx="432048" cy="432048"/>
          </a:xfrm>
          <a:prstGeom prst="ellipse">
            <a:avLst/>
          </a:prstGeom>
          <a:solidFill>
            <a:srgbClr val="2D8BC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7 Elipse"/>
          <p:cNvSpPr/>
          <p:nvPr/>
        </p:nvSpPr>
        <p:spPr>
          <a:xfrm>
            <a:off x="2123728" y="3212976"/>
            <a:ext cx="432048" cy="432048"/>
          </a:xfrm>
          <a:prstGeom prst="ellipse">
            <a:avLst/>
          </a:prstGeom>
          <a:solidFill>
            <a:srgbClr val="2D8BC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8 Elipse"/>
          <p:cNvSpPr/>
          <p:nvPr/>
        </p:nvSpPr>
        <p:spPr>
          <a:xfrm>
            <a:off x="4932040" y="3212976"/>
            <a:ext cx="432048" cy="432048"/>
          </a:xfrm>
          <a:prstGeom prst="ellipse">
            <a:avLst/>
          </a:prstGeom>
          <a:solidFill>
            <a:srgbClr val="2D8BC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9 Elipse"/>
          <p:cNvSpPr/>
          <p:nvPr/>
        </p:nvSpPr>
        <p:spPr>
          <a:xfrm>
            <a:off x="7020272" y="3212976"/>
            <a:ext cx="432048" cy="432048"/>
          </a:xfrm>
          <a:prstGeom prst="ellipse">
            <a:avLst/>
          </a:prstGeom>
          <a:solidFill>
            <a:srgbClr val="2D8BC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611560" y="4869160"/>
            <a:ext cx="7209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AR" b="1" dirty="0" smtClean="0">
                <a:ea typeface="Verdana" pitchFamily="34" charset="0"/>
                <a:cs typeface="Verdana" pitchFamily="34" charset="0"/>
              </a:rPr>
              <a:t>En 2007 USA obliga la instalación de ABS en todos los vehículos.</a:t>
            </a:r>
            <a:endParaRPr lang="es-ES" b="1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611560" y="5157192"/>
            <a:ext cx="8035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AR" b="1" dirty="0" smtClean="0">
                <a:ea typeface="Verdana" pitchFamily="34" charset="0"/>
                <a:cs typeface="Verdana" pitchFamily="34" charset="0"/>
              </a:rPr>
              <a:t>En 2009 Argentina firma el convenio para incorporar ABS a los nuevos vehículos</a:t>
            </a:r>
          </a:p>
          <a:p>
            <a:pPr>
              <a:buFont typeface="Arial" pitchFamily="34" charset="0"/>
              <a:buChar char="•"/>
            </a:pPr>
            <a:r>
              <a:rPr lang="es-AR" b="1" dirty="0" smtClean="0">
                <a:ea typeface="Verdana" pitchFamily="34" charset="0"/>
                <a:cs typeface="Verdana" pitchFamily="34" charset="0"/>
              </a:rPr>
              <a:t>En 2014 todos los vehículos en Argentina incorporaran ABS de serie.</a:t>
            </a:r>
            <a:endParaRPr lang="es-ES" b="1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611560" y="5734997"/>
            <a:ext cx="8748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AR" b="1" dirty="0" smtClean="0">
                <a:ea typeface="Verdana" pitchFamily="34" charset="0"/>
                <a:cs typeface="Verdana" pitchFamily="34" charset="0"/>
              </a:rPr>
              <a:t>En 2016 comenzara a regir la obligación en Europa de ABS para motocicletas  mayores a 125cc³</a:t>
            </a:r>
            <a:endParaRPr lang="es-ES" b="1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1 Título"/>
          <p:cNvSpPr>
            <a:spLocks noGrp="1"/>
          </p:cNvSpPr>
          <p:nvPr>
            <p:ph type="title"/>
          </p:nvPr>
        </p:nvSpPr>
        <p:spPr>
          <a:xfrm>
            <a:off x="395536" y="836712"/>
            <a:ext cx="3744416" cy="580926"/>
          </a:xfrm>
        </p:spPr>
        <p:txBody>
          <a:bodyPr/>
          <a:lstStyle/>
          <a:p>
            <a:pPr algn="l"/>
            <a:r>
              <a:rPr lang="es-A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Normativas:</a:t>
            </a:r>
            <a:endParaRPr lang="es-AR" sz="3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3203848" y="633462"/>
            <a:ext cx="1319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dirty="0" smtClean="0">
                <a:ln w="11430"/>
                <a:solidFill>
                  <a:srgbClr val="B0368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ABS</a:t>
            </a:r>
            <a:endParaRPr lang="es-ES" sz="5400" b="1" dirty="0">
              <a:ln w="11430"/>
              <a:solidFill>
                <a:srgbClr val="B0368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/>
      <p:bldP spid="6" grpId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/>
      <p:bldP spid="11" grpId="1"/>
      <p:bldP spid="12" grpId="0"/>
      <p:bldP spid="12" grpId="1"/>
      <p:bldP spid="13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/>
        </p:nvGraphicFramePr>
        <p:xfrm>
          <a:off x="0" y="1397000"/>
          <a:ext cx="9144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323528" y="4437112"/>
            <a:ext cx="84969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AR" b="1" dirty="0" smtClean="0">
                <a:ea typeface="Verdana" pitchFamily="34" charset="0"/>
                <a:cs typeface="Verdana" pitchFamily="34" charset="0"/>
              </a:rPr>
              <a:t>En 2009 USA obliga a instalar ESC en todos los vehículos según cronograma</a:t>
            </a:r>
          </a:p>
          <a:p>
            <a:pPr>
              <a:buFont typeface="Arial" pitchFamily="34" charset="0"/>
              <a:buChar char="•"/>
            </a:pPr>
            <a:endParaRPr lang="es-AR" sz="1200" b="1" dirty="0" smtClean="0"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AR" b="1" dirty="0" smtClean="0">
                <a:ea typeface="Verdana" pitchFamily="34" charset="0"/>
                <a:cs typeface="Verdana" pitchFamily="34" charset="0"/>
              </a:rPr>
              <a:t>En 2011 el ESC es obligatorio en todos los vehículos</a:t>
            </a:r>
            <a:endParaRPr lang="es-ES" b="1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23529" y="5673263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AR" b="1" dirty="0" smtClean="0">
                <a:ea typeface="Verdana" pitchFamily="34" charset="0"/>
                <a:cs typeface="Verdana" pitchFamily="34" charset="0"/>
              </a:rPr>
              <a:t>En la década de la seguridad vial, el ESC no tiene fecha de incorporación para los vehículos de Argentina</a:t>
            </a:r>
            <a:endParaRPr lang="es-ES" b="1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23528" y="5301208"/>
            <a:ext cx="825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AR" b="1" dirty="0" smtClean="0">
                <a:ea typeface="Verdana" pitchFamily="34" charset="0"/>
                <a:cs typeface="Verdana" pitchFamily="34" charset="0"/>
              </a:rPr>
              <a:t>Desde el 1 de Noviembre de 2011 el ESC es obligatorio para Europa</a:t>
            </a:r>
            <a:endParaRPr lang="es-ES" b="1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6 Elipse"/>
          <p:cNvSpPr/>
          <p:nvPr/>
        </p:nvSpPr>
        <p:spPr>
          <a:xfrm>
            <a:off x="755576" y="3212976"/>
            <a:ext cx="432048" cy="432048"/>
          </a:xfrm>
          <a:prstGeom prst="ellipse">
            <a:avLst/>
          </a:prstGeom>
          <a:solidFill>
            <a:srgbClr val="2D8BC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7 Elipse"/>
          <p:cNvSpPr/>
          <p:nvPr/>
        </p:nvSpPr>
        <p:spPr>
          <a:xfrm>
            <a:off x="2869208" y="3212976"/>
            <a:ext cx="432048" cy="432048"/>
          </a:xfrm>
          <a:prstGeom prst="ellipse">
            <a:avLst/>
          </a:prstGeom>
          <a:solidFill>
            <a:srgbClr val="2D8BC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10 Elipse"/>
          <p:cNvSpPr/>
          <p:nvPr/>
        </p:nvSpPr>
        <p:spPr>
          <a:xfrm>
            <a:off x="7020272" y="3212976"/>
            <a:ext cx="432048" cy="432048"/>
          </a:xfrm>
          <a:prstGeom prst="ellipse">
            <a:avLst/>
          </a:prstGeom>
          <a:solidFill>
            <a:srgbClr val="2D8BC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5" name="1 Título"/>
          <p:cNvSpPr>
            <a:spLocks noGrp="1"/>
          </p:cNvSpPr>
          <p:nvPr>
            <p:ph type="title"/>
          </p:nvPr>
        </p:nvSpPr>
        <p:spPr>
          <a:xfrm>
            <a:off x="395536" y="836712"/>
            <a:ext cx="3744416" cy="580926"/>
          </a:xfrm>
        </p:spPr>
        <p:txBody>
          <a:bodyPr/>
          <a:lstStyle/>
          <a:p>
            <a:pPr algn="l"/>
            <a:r>
              <a:rPr lang="es-A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Normativas:</a:t>
            </a:r>
            <a:endParaRPr lang="es-AR" sz="3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pic>
        <p:nvPicPr>
          <p:cNvPr id="18" name="17 Imagen" descr="ESC 2.png"/>
          <p:cNvPicPr>
            <a:picLocks noChangeAspect="1"/>
          </p:cNvPicPr>
          <p:nvPr/>
        </p:nvPicPr>
        <p:blipFill>
          <a:blip r:embed="rId7" cstate="print"/>
          <a:srcRect l="6749" t="9333" r="49944" b="16001"/>
          <a:stretch>
            <a:fillRect/>
          </a:stretch>
        </p:blipFill>
        <p:spPr>
          <a:xfrm>
            <a:off x="7740352" y="4437112"/>
            <a:ext cx="1296144" cy="12929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11 Rectángulo"/>
          <p:cNvSpPr/>
          <p:nvPr/>
        </p:nvSpPr>
        <p:spPr>
          <a:xfrm>
            <a:off x="3258511" y="633462"/>
            <a:ext cx="12102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dirty="0" smtClean="0">
                <a:ln w="11430"/>
                <a:solidFill>
                  <a:srgbClr val="B0368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ESC</a:t>
            </a:r>
            <a:endParaRPr lang="es-ES" sz="5400" b="1" dirty="0">
              <a:ln w="11430"/>
              <a:solidFill>
                <a:srgbClr val="B0368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/>
      <p:bldP spid="6" grpId="1"/>
      <p:bldP spid="10" grpId="0"/>
      <p:bldP spid="9" grpId="0"/>
      <p:bldP spid="9" grpId="1"/>
      <p:bldP spid="9" grpId="2"/>
      <p:bldP spid="7" grpId="0" animBg="1"/>
      <p:bldP spid="7" grpId="1" animBg="1"/>
      <p:bldP spid="8" grpId="0" animBg="1"/>
      <p:bldP spid="8" grpId="1" animBg="1"/>
      <p:bldP spid="11" grpId="0" animBg="1"/>
      <p:bldP spid="11" grpId="1" animBg="1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/>
        </p:nvGraphicFramePr>
        <p:xfrm>
          <a:off x="0" y="1397000"/>
          <a:ext cx="9144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251520" y="4941168"/>
            <a:ext cx="8640960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_tradnl" b="1" dirty="0" smtClean="0">
                <a:ea typeface="Verdana" pitchFamily="34" charset="0"/>
                <a:cs typeface="Verdana" pitchFamily="34" charset="0"/>
              </a:rPr>
              <a:t>En ningún país se exige el apoyacabezas trasero central.</a:t>
            </a:r>
          </a:p>
          <a:p>
            <a:endParaRPr lang="es-ES_tradnl" sz="1050" b="1" dirty="0" smtClean="0"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_tradnl" b="1" dirty="0" smtClean="0">
                <a:ea typeface="Verdana" pitchFamily="34" charset="0"/>
                <a:cs typeface="Verdana" pitchFamily="34" charset="0"/>
              </a:rPr>
              <a:t>En Argentina se implementará 24 meses después que en Europa sea 100</a:t>
            </a:r>
            <a:r>
              <a:rPr lang="es-AR" b="1" dirty="0" smtClean="0">
                <a:ea typeface="Verdana" pitchFamily="34" charset="0"/>
                <a:cs typeface="Verdana" pitchFamily="34" charset="0"/>
              </a:rPr>
              <a:t>% efectivo</a:t>
            </a:r>
            <a:endParaRPr lang="es-ES" b="1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2994560" y="548680"/>
            <a:ext cx="438575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dirty="0" smtClean="0">
                <a:ln w="11430"/>
                <a:solidFill>
                  <a:srgbClr val="B0368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Apoyacabezas </a:t>
            </a:r>
          </a:p>
          <a:p>
            <a:pPr algn="ctr"/>
            <a:r>
              <a:rPr lang="es-ES" sz="5400" b="1" dirty="0" smtClean="0">
                <a:ln w="11430"/>
                <a:solidFill>
                  <a:srgbClr val="B0368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Centrales</a:t>
            </a:r>
            <a:endParaRPr lang="es-ES" sz="5400" b="1" dirty="0">
              <a:ln w="11430"/>
              <a:solidFill>
                <a:srgbClr val="B0368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395536" y="836712"/>
            <a:ext cx="3744416" cy="580926"/>
          </a:xfrm>
        </p:spPr>
        <p:txBody>
          <a:bodyPr/>
          <a:lstStyle/>
          <a:p>
            <a:pPr algn="l"/>
            <a:r>
              <a:rPr lang="es-A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Normativas:</a:t>
            </a:r>
            <a:endParaRPr lang="es-AR" sz="3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>
          <a:xfrm>
            <a:off x="1547664" y="3140968"/>
            <a:ext cx="6192688" cy="5809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</a:pPr>
            <a:r>
              <a:rPr lang="es-AR" sz="4800" b="1" spc="50" dirty="0" smtClean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Premiación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2" cstate="print"/>
          <a:srcRect l="6690" r="10352"/>
          <a:stretch>
            <a:fillRect/>
          </a:stretch>
        </p:blipFill>
        <p:spPr bwMode="auto">
          <a:xfrm>
            <a:off x="4499992" y="3140968"/>
            <a:ext cx="4464496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366" r="10352"/>
          <a:stretch>
            <a:fillRect/>
          </a:stretch>
        </p:blipFill>
        <p:spPr bwMode="auto">
          <a:xfrm>
            <a:off x="179512" y="3284984"/>
            <a:ext cx="432048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95536" y="1434678"/>
            <a:ext cx="8153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2000" dirty="0"/>
              <a:t>Se analizaron en total </a:t>
            </a:r>
            <a:r>
              <a:rPr lang="es-MX" sz="2000" b="1" dirty="0" smtClean="0"/>
              <a:t>163</a:t>
            </a:r>
            <a:r>
              <a:rPr lang="es-MX" sz="2000" dirty="0" smtClean="0"/>
              <a:t> modelos de vehículos</a:t>
            </a:r>
            <a:r>
              <a:rPr lang="es-MX" sz="2000" dirty="0"/>
              <a:t>, agrupados en </a:t>
            </a:r>
            <a:r>
              <a:rPr lang="es-MX" sz="2000" b="1" dirty="0" smtClean="0"/>
              <a:t>8 </a:t>
            </a:r>
            <a:r>
              <a:rPr lang="es-MX" sz="2000" dirty="0" smtClean="0"/>
              <a:t>categorías</a:t>
            </a:r>
            <a:r>
              <a:rPr lang="es-MX" sz="2000" dirty="0"/>
              <a:t>.</a:t>
            </a:r>
          </a:p>
        </p:txBody>
      </p:sp>
      <p:cxnSp>
        <p:nvCxnSpPr>
          <p:cNvPr id="12" name="11 Conector recto de flecha"/>
          <p:cNvCxnSpPr/>
          <p:nvPr/>
        </p:nvCxnSpPr>
        <p:spPr>
          <a:xfrm rot="1800000">
            <a:off x="3351641" y="3031569"/>
            <a:ext cx="9525" cy="593725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13 CuadroTexto"/>
          <p:cNvSpPr txBox="1">
            <a:spLocks noChangeArrowheads="1"/>
          </p:cNvSpPr>
          <p:nvPr/>
        </p:nvSpPr>
        <p:spPr bwMode="auto">
          <a:xfrm>
            <a:off x="3563888" y="2996952"/>
            <a:ext cx="533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2000" dirty="0" smtClean="0"/>
              <a:t>82</a:t>
            </a:r>
            <a:endParaRPr lang="es-ES" sz="2000" dirty="0"/>
          </a:p>
        </p:txBody>
      </p:sp>
      <p:sp>
        <p:nvSpPr>
          <p:cNvPr id="15" name="14 CuadroTexto"/>
          <p:cNvSpPr txBox="1">
            <a:spLocks noChangeArrowheads="1"/>
          </p:cNvSpPr>
          <p:nvPr/>
        </p:nvSpPr>
        <p:spPr bwMode="auto">
          <a:xfrm>
            <a:off x="4788024" y="2996952"/>
            <a:ext cx="533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2000" dirty="0" smtClean="0"/>
              <a:t>81</a:t>
            </a:r>
            <a:endParaRPr lang="es-ES" sz="2000" dirty="0"/>
          </a:p>
        </p:txBody>
      </p:sp>
      <p:sp>
        <p:nvSpPr>
          <p:cNvPr id="16" name="15 CuadroTexto"/>
          <p:cNvSpPr txBox="1">
            <a:spLocks noChangeArrowheads="1"/>
          </p:cNvSpPr>
          <p:nvPr/>
        </p:nvSpPr>
        <p:spPr bwMode="auto">
          <a:xfrm>
            <a:off x="2555776" y="5373216"/>
            <a:ext cx="533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dirty="0"/>
              <a:t>68</a:t>
            </a:r>
            <a:endParaRPr lang="es-ES" dirty="0"/>
          </a:p>
        </p:txBody>
      </p:sp>
      <p:sp>
        <p:nvSpPr>
          <p:cNvPr id="17" name="16 CuadroTexto"/>
          <p:cNvSpPr txBox="1">
            <a:spLocks noChangeArrowheads="1"/>
          </p:cNvSpPr>
          <p:nvPr/>
        </p:nvSpPr>
        <p:spPr bwMode="auto">
          <a:xfrm>
            <a:off x="1691680" y="4077072"/>
            <a:ext cx="533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2000" dirty="0" smtClean="0">
                <a:solidFill>
                  <a:schemeClr val="bg1"/>
                </a:solidFill>
              </a:rPr>
              <a:t>8</a:t>
            </a: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18" name="17 CuadroTexto"/>
          <p:cNvSpPr txBox="1">
            <a:spLocks noChangeArrowheads="1"/>
          </p:cNvSpPr>
          <p:nvPr/>
        </p:nvSpPr>
        <p:spPr bwMode="auto">
          <a:xfrm>
            <a:off x="6588224" y="3933056"/>
            <a:ext cx="533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2000" dirty="0" smtClean="0"/>
              <a:t>14</a:t>
            </a:r>
            <a:endParaRPr lang="es-ES" sz="2000" dirty="0"/>
          </a:p>
        </p:txBody>
      </p:sp>
      <p:sp>
        <p:nvSpPr>
          <p:cNvPr id="19" name="18 CuadroTexto"/>
          <p:cNvSpPr txBox="1">
            <a:spLocks noChangeArrowheads="1"/>
          </p:cNvSpPr>
          <p:nvPr/>
        </p:nvSpPr>
        <p:spPr bwMode="auto">
          <a:xfrm>
            <a:off x="5940152" y="4941168"/>
            <a:ext cx="533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2000" dirty="0" smtClean="0">
                <a:solidFill>
                  <a:schemeClr val="bg1"/>
                </a:solidFill>
              </a:rPr>
              <a:t>35</a:t>
            </a: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9" name="6 CuadroTexto"/>
          <p:cNvSpPr txBox="1">
            <a:spLocks noChangeArrowheads="1"/>
          </p:cNvSpPr>
          <p:nvPr/>
        </p:nvSpPr>
        <p:spPr bwMode="auto">
          <a:xfrm>
            <a:off x="2987824" y="2708922"/>
            <a:ext cx="12316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b="1" dirty="0"/>
              <a:t>CALIFICA</a:t>
            </a:r>
            <a:endParaRPr lang="es-ES" b="1" dirty="0"/>
          </a:p>
        </p:txBody>
      </p:sp>
      <p:sp>
        <p:nvSpPr>
          <p:cNvPr id="10" name="7 CuadroTexto"/>
          <p:cNvSpPr txBox="1">
            <a:spLocks noChangeArrowheads="1"/>
          </p:cNvSpPr>
          <p:nvPr/>
        </p:nvSpPr>
        <p:spPr bwMode="auto">
          <a:xfrm>
            <a:off x="4520518" y="2708920"/>
            <a:ext cx="15534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b="1" dirty="0"/>
              <a:t>NO CALIFICA</a:t>
            </a:r>
            <a:endParaRPr lang="es-ES" b="1" dirty="0"/>
          </a:p>
        </p:txBody>
      </p:sp>
      <p:sp>
        <p:nvSpPr>
          <p:cNvPr id="20" name="19 CuadroTexto"/>
          <p:cNvSpPr txBox="1">
            <a:spLocks noChangeArrowheads="1"/>
          </p:cNvSpPr>
          <p:nvPr/>
        </p:nvSpPr>
        <p:spPr bwMode="auto">
          <a:xfrm>
            <a:off x="1259632" y="4437112"/>
            <a:ext cx="533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2000" dirty="0" smtClean="0"/>
              <a:t>6</a:t>
            </a:r>
            <a:endParaRPr lang="es-ES" sz="2000" dirty="0"/>
          </a:p>
        </p:txBody>
      </p:sp>
      <p:sp>
        <p:nvSpPr>
          <p:cNvPr id="21" name="20 CuadroTexto"/>
          <p:cNvSpPr txBox="1">
            <a:spLocks noChangeArrowheads="1"/>
          </p:cNvSpPr>
          <p:nvPr/>
        </p:nvSpPr>
        <p:spPr bwMode="auto">
          <a:xfrm>
            <a:off x="7236296" y="4941168"/>
            <a:ext cx="533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2000" dirty="0" smtClean="0"/>
              <a:t>32</a:t>
            </a:r>
            <a:endParaRPr lang="es-ES" sz="2000" dirty="0"/>
          </a:p>
        </p:txBody>
      </p:sp>
      <p:sp>
        <p:nvSpPr>
          <p:cNvPr id="22" name="1 Título"/>
          <p:cNvSpPr txBox="1">
            <a:spLocks/>
          </p:cNvSpPr>
          <p:nvPr/>
        </p:nvSpPr>
        <p:spPr>
          <a:xfrm>
            <a:off x="395536" y="836712"/>
            <a:ext cx="8291264" cy="580926"/>
          </a:xfrm>
          <a:prstGeom prst="rect">
            <a:avLst/>
          </a:prstGeom>
        </p:spPr>
        <p:txBody>
          <a:bodyPr/>
          <a:lstStyle/>
          <a:p>
            <a:pPr marL="0" marR="0" lvl="0" indent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A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Requisitos para la Participación</a:t>
            </a:r>
            <a:endParaRPr lang="es-AR" sz="36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itchFamily="34" charset="0"/>
              <a:cs typeface="Verdana" pitchFamily="34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430" t="25009" r="13778" b="37504"/>
          <a:stretch>
            <a:fillRect/>
          </a:stretch>
        </p:blipFill>
        <p:spPr bwMode="auto">
          <a:xfrm>
            <a:off x="1835696" y="1844824"/>
            <a:ext cx="504056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12 Conector recto de flecha"/>
          <p:cNvCxnSpPr/>
          <p:nvPr/>
        </p:nvCxnSpPr>
        <p:spPr>
          <a:xfrm>
            <a:off x="5275000" y="3058835"/>
            <a:ext cx="377120" cy="514181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5" grpId="0"/>
      <p:bldP spid="16" grpId="0"/>
      <p:bldP spid="17" grpId="0"/>
      <p:bldP spid="18" grpId="0"/>
      <p:bldP spid="19" grpId="0"/>
      <p:bldP spid="9" grpId="0"/>
      <p:bldP spid="10" grpId="0"/>
      <p:bldP spid="20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>
          <a:xfrm>
            <a:off x="1547664" y="3136106"/>
            <a:ext cx="6192688" cy="5809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</a:pPr>
            <a:r>
              <a:rPr lang="es-AR" sz="4800" b="1" spc="50" dirty="0" smtClean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Equipamiento y Status Mercado Argentino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95536" y="1434678"/>
            <a:ext cx="8153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2000" dirty="0"/>
              <a:t>Se analizaron en total </a:t>
            </a:r>
            <a:r>
              <a:rPr lang="es-MX" sz="2000" b="1" dirty="0" smtClean="0"/>
              <a:t>163</a:t>
            </a:r>
            <a:r>
              <a:rPr lang="es-MX" sz="2000" dirty="0" smtClean="0"/>
              <a:t> modelos de vehículos</a:t>
            </a:r>
            <a:r>
              <a:rPr lang="es-MX" sz="2000" dirty="0"/>
              <a:t>, agrupados en </a:t>
            </a:r>
            <a:r>
              <a:rPr lang="es-MX" sz="2000" b="1" dirty="0" smtClean="0"/>
              <a:t>8 </a:t>
            </a:r>
            <a:r>
              <a:rPr lang="es-MX" sz="2000" dirty="0" smtClean="0"/>
              <a:t>categorías</a:t>
            </a:r>
            <a:r>
              <a:rPr lang="es-MX" sz="2000" dirty="0"/>
              <a:t>.</a:t>
            </a:r>
          </a:p>
        </p:txBody>
      </p:sp>
      <p:cxnSp>
        <p:nvCxnSpPr>
          <p:cNvPr id="12" name="11 Conector recto de flecha"/>
          <p:cNvCxnSpPr/>
          <p:nvPr/>
        </p:nvCxnSpPr>
        <p:spPr>
          <a:xfrm rot="1800000">
            <a:off x="3351641" y="3031569"/>
            <a:ext cx="9525" cy="593725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13 CuadroTexto"/>
          <p:cNvSpPr txBox="1">
            <a:spLocks noChangeArrowheads="1"/>
          </p:cNvSpPr>
          <p:nvPr/>
        </p:nvSpPr>
        <p:spPr bwMode="auto">
          <a:xfrm>
            <a:off x="3563888" y="2996952"/>
            <a:ext cx="533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2000" dirty="0" smtClean="0"/>
              <a:t>82</a:t>
            </a:r>
            <a:endParaRPr lang="es-ES" sz="2000" dirty="0"/>
          </a:p>
        </p:txBody>
      </p:sp>
      <p:sp>
        <p:nvSpPr>
          <p:cNvPr id="15" name="14 CuadroTexto"/>
          <p:cNvSpPr txBox="1">
            <a:spLocks noChangeArrowheads="1"/>
          </p:cNvSpPr>
          <p:nvPr/>
        </p:nvSpPr>
        <p:spPr bwMode="auto">
          <a:xfrm>
            <a:off x="4788024" y="2996952"/>
            <a:ext cx="533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2000" dirty="0" smtClean="0"/>
              <a:t>81</a:t>
            </a:r>
            <a:endParaRPr lang="es-ES" sz="2000" dirty="0"/>
          </a:p>
        </p:txBody>
      </p:sp>
      <p:sp>
        <p:nvSpPr>
          <p:cNvPr id="16" name="15 CuadroTexto"/>
          <p:cNvSpPr txBox="1">
            <a:spLocks noChangeArrowheads="1"/>
          </p:cNvSpPr>
          <p:nvPr/>
        </p:nvSpPr>
        <p:spPr bwMode="auto">
          <a:xfrm>
            <a:off x="2555776" y="5373216"/>
            <a:ext cx="533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dirty="0"/>
              <a:t>68</a:t>
            </a:r>
            <a:endParaRPr lang="es-ES" dirty="0"/>
          </a:p>
        </p:txBody>
      </p:sp>
      <p:sp>
        <p:nvSpPr>
          <p:cNvPr id="17" name="16 CuadroTexto"/>
          <p:cNvSpPr txBox="1">
            <a:spLocks noChangeArrowheads="1"/>
          </p:cNvSpPr>
          <p:nvPr/>
        </p:nvSpPr>
        <p:spPr bwMode="auto">
          <a:xfrm>
            <a:off x="1691680" y="4077072"/>
            <a:ext cx="533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2000" dirty="0" smtClean="0">
                <a:solidFill>
                  <a:schemeClr val="bg1"/>
                </a:solidFill>
              </a:rPr>
              <a:t>8</a:t>
            </a: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18" name="17 CuadroTexto"/>
          <p:cNvSpPr txBox="1">
            <a:spLocks noChangeArrowheads="1"/>
          </p:cNvSpPr>
          <p:nvPr/>
        </p:nvSpPr>
        <p:spPr bwMode="auto">
          <a:xfrm>
            <a:off x="6588224" y="3933056"/>
            <a:ext cx="533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2000" dirty="0" smtClean="0"/>
              <a:t>14</a:t>
            </a:r>
            <a:endParaRPr lang="es-ES" sz="2000" dirty="0"/>
          </a:p>
        </p:txBody>
      </p:sp>
      <p:sp>
        <p:nvSpPr>
          <p:cNvPr id="19" name="18 CuadroTexto"/>
          <p:cNvSpPr txBox="1">
            <a:spLocks noChangeArrowheads="1"/>
          </p:cNvSpPr>
          <p:nvPr/>
        </p:nvSpPr>
        <p:spPr bwMode="auto">
          <a:xfrm>
            <a:off x="5940152" y="4941168"/>
            <a:ext cx="533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2000" dirty="0" smtClean="0">
                <a:solidFill>
                  <a:schemeClr val="bg1"/>
                </a:solidFill>
              </a:rPr>
              <a:t>35</a:t>
            </a: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9" name="6 CuadroTexto"/>
          <p:cNvSpPr txBox="1">
            <a:spLocks noChangeArrowheads="1"/>
          </p:cNvSpPr>
          <p:nvPr/>
        </p:nvSpPr>
        <p:spPr bwMode="auto">
          <a:xfrm>
            <a:off x="2987824" y="2708922"/>
            <a:ext cx="12316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b="1" dirty="0"/>
              <a:t>CALIFICA</a:t>
            </a:r>
            <a:endParaRPr lang="es-ES" b="1" dirty="0"/>
          </a:p>
        </p:txBody>
      </p:sp>
      <p:sp>
        <p:nvSpPr>
          <p:cNvPr id="10" name="7 CuadroTexto"/>
          <p:cNvSpPr txBox="1">
            <a:spLocks noChangeArrowheads="1"/>
          </p:cNvSpPr>
          <p:nvPr/>
        </p:nvSpPr>
        <p:spPr bwMode="auto">
          <a:xfrm>
            <a:off x="4520518" y="2708920"/>
            <a:ext cx="15534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b="1" dirty="0"/>
              <a:t>NO CALIFICA</a:t>
            </a:r>
            <a:endParaRPr lang="es-ES" b="1" dirty="0"/>
          </a:p>
        </p:txBody>
      </p:sp>
      <p:sp>
        <p:nvSpPr>
          <p:cNvPr id="20" name="19 CuadroTexto"/>
          <p:cNvSpPr txBox="1">
            <a:spLocks noChangeArrowheads="1"/>
          </p:cNvSpPr>
          <p:nvPr/>
        </p:nvSpPr>
        <p:spPr bwMode="auto">
          <a:xfrm>
            <a:off x="1259632" y="4437112"/>
            <a:ext cx="533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2000" dirty="0" smtClean="0"/>
              <a:t>6</a:t>
            </a:r>
            <a:endParaRPr lang="es-ES" sz="2000" dirty="0"/>
          </a:p>
        </p:txBody>
      </p:sp>
      <p:sp>
        <p:nvSpPr>
          <p:cNvPr id="21" name="20 CuadroTexto"/>
          <p:cNvSpPr txBox="1">
            <a:spLocks noChangeArrowheads="1"/>
          </p:cNvSpPr>
          <p:nvPr/>
        </p:nvSpPr>
        <p:spPr bwMode="auto">
          <a:xfrm>
            <a:off x="7236296" y="4941168"/>
            <a:ext cx="533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2000" dirty="0" smtClean="0"/>
              <a:t>32</a:t>
            </a:r>
            <a:endParaRPr lang="es-ES" sz="2000" dirty="0"/>
          </a:p>
        </p:txBody>
      </p:sp>
      <p:sp>
        <p:nvSpPr>
          <p:cNvPr id="22" name="1 Título"/>
          <p:cNvSpPr txBox="1">
            <a:spLocks/>
          </p:cNvSpPr>
          <p:nvPr/>
        </p:nvSpPr>
        <p:spPr>
          <a:xfrm>
            <a:off x="395536" y="836712"/>
            <a:ext cx="8291264" cy="580926"/>
          </a:xfrm>
          <a:prstGeom prst="rect">
            <a:avLst/>
          </a:prstGeom>
        </p:spPr>
        <p:txBody>
          <a:bodyPr/>
          <a:lstStyle/>
          <a:p>
            <a:pPr marL="0" marR="0" lvl="0" indent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A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Requisitos para la Participación</a:t>
            </a:r>
            <a:endParaRPr lang="es-AR" sz="36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itchFamily="34" charset="0"/>
              <a:cs typeface="Verdana" pitchFamily="34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430" t="25009" r="13778" b="37504"/>
          <a:stretch>
            <a:fillRect/>
          </a:stretch>
        </p:blipFill>
        <p:spPr bwMode="auto">
          <a:xfrm>
            <a:off x="1835696" y="1844824"/>
            <a:ext cx="504056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404" t="6443" r="10193" b="7649"/>
          <a:stretch>
            <a:fillRect/>
          </a:stretch>
        </p:blipFill>
        <p:spPr bwMode="auto">
          <a:xfrm>
            <a:off x="404772" y="3501008"/>
            <a:ext cx="410445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423" r="17042"/>
          <a:stretch>
            <a:fillRect/>
          </a:stretch>
        </p:blipFill>
        <p:spPr bwMode="auto">
          <a:xfrm>
            <a:off x="5508104" y="3140968"/>
            <a:ext cx="3096344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12 Conector recto de flecha"/>
          <p:cNvCxnSpPr/>
          <p:nvPr/>
        </p:nvCxnSpPr>
        <p:spPr>
          <a:xfrm>
            <a:off x="5275000" y="3058835"/>
            <a:ext cx="377120" cy="514181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5" grpId="0"/>
      <p:bldP spid="16" grpId="0"/>
      <p:bldP spid="17" grpId="0"/>
      <p:bldP spid="18" grpId="0"/>
      <p:bldP spid="19" grpId="0"/>
      <p:bldP spid="9" grpId="0"/>
      <p:bldP spid="10" grpId="0"/>
      <p:bldP spid="20" grpId="0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51520" y="704890"/>
            <a:ext cx="74888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MX" sz="2000" dirty="0" smtClean="0"/>
              <a:t>En el caso de los vehículos que NO calificaron, se analizó la distribución del equipamiento requerido para participar.</a:t>
            </a:r>
            <a:endParaRPr lang="es-ES" sz="2000" dirty="0"/>
          </a:p>
        </p:txBody>
      </p:sp>
      <p:sp>
        <p:nvSpPr>
          <p:cNvPr id="17" name="16 CuadroTexto"/>
          <p:cNvSpPr txBox="1">
            <a:spLocks noChangeArrowheads="1"/>
          </p:cNvSpPr>
          <p:nvPr/>
        </p:nvSpPr>
        <p:spPr bwMode="auto">
          <a:xfrm>
            <a:off x="2051720" y="4581128"/>
            <a:ext cx="533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2000" dirty="0" smtClean="0">
                <a:solidFill>
                  <a:schemeClr val="bg1"/>
                </a:solidFill>
              </a:rPr>
              <a:t>14</a:t>
            </a: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19" name="18 CuadroTexto"/>
          <p:cNvSpPr txBox="1">
            <a:spLocks noChangeArrowheads="1"/>
          </p:cNvSpPr>
          <p:nvPr/>
        </p:nvSpPr>
        <p:spPr bwMode="auto">
          <a:xfrm>
            <a:off x="5796136" y="4653136"/>
            <a:ext cx="533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2000" dirty="0" smtClean="0">
                <a:solidFill>
                  <a:schemeClr val="bg1"/>
                </a:solidFill>
              </a:rPr>
              <a:t>67</a:t>
            </a:r>
            <a:endParaRPr lang="es-ES" sz="20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1205" r="15796" b="5501"/>
          <a:stretch>
            <a:fillRect/>
          </a:stretch>
        </p:blipFill>
        <p:spPr bwMode="auto">
          <a:xfrm>
            <a:off x="827584" y="1844824"/>
            <a:ext cx="3528392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858" r="14000" b="6009"/>
          <a:stretch>
            <a:fillRect/>
          </a:stretch>
        </p:blipFill>
        <p:spPr bwMode="auto">
          <a:xfrm>
            <a:off x="4788024" y="1844824"/>
            <a:ext cx="3816424" cy="415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51520" y="704890"/>
            <a:ext cx="74888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MX" sz="2000" dirty="0" smtClean="0"/>
              <a:t>En el caso de los vehículos que NO calificaron, se analizó la distribución del equipamiento requerido para participar.</a:t>
            </a:r>
            <a:endParaRPr lang="es-ES" sz="2000" dirty="0"/>
          </a:p>
        </p:txBody>
      </p:sp>
      <p:sp>
        <p:nvSpPr>
          <p:cNvPr id="17" name="16 CuadroTexto"/>
          <p:cNvSpPr txBox="1">
            <a:spLocks noChangeArrowheads="1"/>
          </p:cNvSpPr>
          <p:nvPr/>
        </p:nvSpPr>
        <p:spPr bwMode="auto">
          <a:xfrm>
            <a:off x="2051720" y="4581128"/>
            <a:ext cx="533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2000" dirty="0" smtClean="0">
                <a:solidFill>
                  <a:schemeClr val="bg1"/>
                </a:solidFill>
              </a:rPr>
              <a:t>14</a:t>
            </a: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19" name="18 CuadroTexto"/>
          <p:cNvSpPr txBox="1">
            <a:spLocks noChangeArrowheads="1"/>
          </p:cNvSpPr>
          <p:nvPr/>
        </p:nvSpPr>
        <p:spPr bwMode="auto">
          <a:xfrm>
            <a:off x="5796136" y="4653136"/>
            <a:ext cx="533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2000" dirty="0" smtClean="0">
                <a:solidFill>
                  <a:schemeClr val="bg1"/>
                </a:solidFill>
              </a:rPr>
              <a:t>67</a:t>
            </a:r>
            <a:endParaRPr lang="es-ES" sz="2000" dirty="0">
              <a:solidFill>
                <a:schemeClr val="bg1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429" r="16572" b="6009"/>
          <a:stretch>
            <a:fillRect/>
          </a:stretch>
        </p:blipFill>
        <p:spPr bwMode="auto">
          <a:xfrm>
            <a:off x="611560" y="1856386"/>
            <a:ext cx="3528392" cy="415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429" r="10143" b="6009"/>
          <a:stretch>
            <a:fillRect/>
          </a:stretch>
        </p:blipFill>
        <p:spPr bwMode="auto">
          <a:xfrm>
            <a:off x="4355976" y="1844824"/>
            <a:ext cx="4392488" cy="415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 l="26433" r="7048"/>
          <a:stretch>
            <a:fillRect/>
          </a:stretch>
        </p:blipFill>
        <p:spPr bwMode="auto">
          <a:xfrm>
            <a:off x="1619672" y="1844824"/>
            <a:ext cx="5688632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51520" y="692696"/>
            <a:ext cx="712879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AR" sz="2000" dirty="0"/>
              <a:t>El </a:t>
            </a:r>
            <a:r>
              <a:rPr lang="es-AR" sz="2000" b="1" dirty="0" smtClean="0">
                <a:solidFill>
                  <a:srgbClr val="B03689"/>
                </a:solidFill>
              </a:rPr>
              <a:t>46 </a:t>
            </a:r>
            <a:r>
              <a:rPr lang="es-AR" sz="2000" b="1" dirty="0">
                <a:solidFill>
                  <a:srgbClr val="B03689"/>
                </a:solidFill>
              </a:rPr>
              <a:t>%</a:t>
            </a:r>
            <a:r>
              <a:rPr lang="es-AR" sz="2000" dirty="0"/>
              <a:t> de los vehículos que no calificaron para el Auto Más Seguro, no cumplían con ningún requisito técnico:</a:t>
            </a:r>
          </a:p>
        </p:txBody>
      </p:sp>
      <p:sp>
        <p:nvSpPr>
          <p:cNvPr id="5" name="4 CuadroTexto"/>
          <p:cNvSpPr txBox="1">
            <a:spLocks noChangeArrowheads="1"/>
          </p:cNvSpPr>
          <p:nvPr/>
        </p:nvSpPr>
        <p:spPr bwMode="auto">
          <a:xfrm>
            <a:off x="4932040" y="3645024"/>
            <a:ext cx="533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2000" b="1" dirty="0" smtClean="0">
                <a:solidFill>
                  <a:schemeClr val="bg1"/>
                </a:solidFill>
              </a:rPr>
              <a:t>44</a:t>
            </a:r>
            <a:endParaRPr lang="es-ES" sz="2000" b="1" dirty="0">
              <a:solidFill>
                <a:schemeClr val="bg1"/>
              </a:solidFill>
            </a:endParaRPr>
          </a:p>
        </p:txBody>
      </p:sp>
      <p:sp>
        <p:nvSpPr>
          <p:cNvPr id="6" name="5 CuadroTexto"/>
          <p:cNvSpPr txBox="1">
            <a:spLocks noChangeArrowheads="1"/>
          </p:cNvSpPr>
          <p:nvPr/>
        </p:nvSpPr>
        <p:spPr bwMode="auto">
          <a:xfrm>
            <a:off x="3851920" y="4869160"/>
            <a:ext cx="533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2000" b="1" dirty="0" smtClean="0"/>
              <a:t>37</a:t>
            </a:r>
            <a:endParaRPr lang="es-E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542"/>
          <a:stretch>
            <a:fillRect/>
          </a:stretch>
        </p:blipFill>
        <p:spPr bwMode="auto">
          <a:xfrm>
            <a:off x="1409179" y="1831429"/>
            <a:ext cx="6187157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251520" y="685145"/>
            <a:ext cx="698477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AR" sz="2000" dirty="0"/>
              <a:t>Para aquellos vehículos que no calificaron por faltarles </a:t>
            </a:r>
            <a:r>
              <a:rPr lang="es-AR" sz="2000" b="1" dirty="0">
                <a:solidFill>
                  <a:srgbClr val="B03689"/>
                </a:solidFill>
              </a:rPr>
              <a:t>solo un requerimiento</a:t>
            </a:r>
            <a:r>
              <a:rPr lang="es-AR" sz="2000" dirty="0"/>
              <a:t> , el principal motivo fue la </a:t>
            </a:r>
            <a:r>
              <a:rPr lang="es-AR" sz="2000" b="1" dirty="0">
                <a:solidFill>
                  <a:srgbClr val="B03689"/>
                </a:solidFill>
              </a:rPr>
              <a:t>falta de apoyacabezas</a:t>
            </a:r>
            <a:r>
              <a:rPr lang="es-AR" sz="2000" dirty="0">
                <a:solidFill>
                  <a:srgbClr val="B03689"/>
                </a:solidFill>
              </a:rPr>
              <a:t> </a:t>
            </a:r>
            <a:r>
              <a:rPr lang="es-AR" sz="2000" dirty="0"/>
              <a:t>en alguna de sus plazas </a:t>
            </a:r>
            <a:r>
              <a:rPr lang="es-AR" sz="2000" dirty="0" smtClean="0"/>
              <a:t>(</a:t>
            </a:r>
            <a:r>
              <a:rPr lang="es-AR" sz="2000" b="1" dirty="0" smtClean="0">
                <a:solidFill>
                  <a:srgbClr val="B03689"/>
                </a:solidFill>
              </a:rPr>
              <a:t>93,75 </a:t>
            </a:r>
            <a:r>
              <a:rPr lang="es-AR" sz="2000" b="1" dirty="0">
                <a:solidFill>
                  <a:srgbClr val="B03689"/>
                </a:solidFill>
              </a:rPr>
              <a:t>% de los casos</a:t>
            </a:r>
            <a:r>
              <a:rPr lang="es-AR" sz="2000" dirty="0"/>
              <a:t>).</a:t>
            </a:r>
          </a:p>
        </p:txBody>
      </p:sp>
      <p:sp>
        <p:nvSpPr>
          <p:cNvPr id="4" name="3 CuadroTexto"/>
          <p:cNvSpPr txBox="1">
            <a:spLocks noChangeArrowheads="1"/>
          </p:cNvSpPr>
          <p:nvPr/>
        </p:nvSpPr>
        <p:spPr bwMode="auto">
          <a:xfrm>
            <a:off x="3491880" y="3356992"/>
            <a:ext cx="533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2000" b="1" dirty="0" smtClean="0">
                <a:solidFill>
                  <a:schemeClr val="bg1"/>
                </a:solidFill>
              </a:rPr>
              <a:t>2</a:t>
            </a:r>
            <a:endParaRPr lang="es-ES" sz="2000" b="1" dirty="0">
              <a:solidFill>
                <a:schemeClr val="bg1"/>
              </a:solidFill>
            </a:endParaRPr>
          </a:p>
        </p:txBody>
      </p:sp>
      <p:sp>
        <p:nvSpPr>
          <p:cNvPr id="5" name="4 CuadroTexto"/>
          <p:cNvSpPr txBox="1">
            <a:spLocks noChangeArrowheads="1"/>
          </p:cNvSpPr>
          <p:nvPr/>
        </p:nvSpPr>
        <p:spPr bwMode="auto">
          <a:xfrm>
            <a:off x="4716016" y="4653136"/>
            <a:ext cx="533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2000" b="1" dirty="0" smtClean="0"/>
              <a:t>30</a:t>
            </a:r>
            <a:endParaRPr lang="es-E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>
          <a:xfrm>
            <a:off x="1547664" y="3140968"/>
            <a:ext cx="6192688" cy="5809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</a:pPr>
            <a:r>
              <a:rPr lang="es-AR" sz="4800" b="1" spc="50" dirty="0" smtClean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Estudio sobre Alma de Paragolpes Trasero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A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Estudio Comparativo</a:t>
            </a:r>
            <a:endParaRPr lang="es-AR" sz="3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23528" y="1628800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 smtClean="0"/>
              <a:t>Objetivo: 	Evaluar el comportamiento de los vehículos con y sin 			</a:t>
            </a:r>
            <a:r>
              <a:rPr lang="es-AR" sz="2000" b="1" dirty="0" smtClean="0"/>
              <a:t>alma de paragolpes</a:t>
            </a:r>
            <a:r>
              <a:rPr lang="es-AR" sz="2000" dirty="0" smtClean="0"/>
              <a:t> </a:t>
            </a:r>
            <a:r>
              <a:rPr lang="es-AR" sz="2000" b="1" dirty="0" smtClean="0"/>
              <a:t>metálico</a:t>
            </a:r>
            <a:r>
              <a:rPr lang="es-AR" sz="2000" dirty="0" smtClean="0"/>
              <a:t> en </a:t>
            </a:r>
            <a:r>
              <a:rPr lang="es-AR" sz="2000" b="1" dirty="0" smtClean="0"/>
              <a:t>impactos traseros</a:t>
            </a:r>
            <a:r>
              <a:rPr lang="es-AR" sz="2000" dirty="0" smtClean="0"/>
              <a:t>. </a:t>
            </a:r>
            <a:endParaRPr lang="es-AR" sz="2400" dirty="0" smtClean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23528" y="2348880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 smtClean="0"/>
              <a:t>Vehículos: 	Últimos desarrollos de las terminales,  disponibles 				actualmente en el mercado (*).</a:t>
            </a:r>
            <a:endParaRPr lang="es-AR" sz="2400" dirty="0" smtClean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8" name="7 Diagrama"/>
          <p:cNvGraphicFramePr/>
          <p:nvPr/>
        </p:nvGraphicFramePr>
        <p:xfrm>
          <a:off x="1475656" y="3068960"/>
          <a:ext cx="6768752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251520" y="5805264"/>
            <a:ext cx="88204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500" dirty="0" smtClean="0"/>
              <a:t>(*) Los vehículos Peugeot 208 y Citroën C4 Lounge, no fueron incluidos en la comparativa por no contar con muestra representativa para el análisis estadístico, pues todas sus versiones corresponden al año 2013</a:t>
            </a:r>
            <a:endParaRPr lang="es-AR" sz="1500" dirty="0" smtClean="0"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Graphic spid="8" grpId="0" uiExpand="1">
        <p:bldAsOne/>
      </p:bldGraphic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A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Estudio Comparativo</a:t>
            </a:r>
            <a:endParaRPr lang="es-AR" sz="3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23528" y="1628800"/>
            <a:ext cx="8208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 smtClean="0"/>
              <a:t>Fuente: 		Se utilizó como base la información de los vehículos 			efectivamente reparados (*), para el período 			enero-septiembre 2013</a:t>
            </a:r>
            <a:endParaRPr lang="es-AR" sz="2400" dirty="0" smtClean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23528" y="2701369"/>
            <a:ext cx="7920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 smtClean="0"/>
              <a:t>Metodología: 	Mediante la valoración de los daños, obtenida a partir de 		los datos de peritaciones ORION se realizaron las 			siguientes comparativas	</a:t>
            </a:r>
            <a:endParaRPr lang="es-AR" sz="2400" dirty="0" smtClean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51520" y="5826750"/>
            <a:ext cx="8820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/>
              <a:t>(*) Sistema CLEAS: 11 Compañías  representando el 39,8% del Mkt Share.</a:t>
            </a:r>
          </a:p>
        </p:txBody>
      </p:sp>
      <p:sp>
        <p:nvSpPr>
          <p:cNvPr id="13" name="12 Rectángulo redondeado"/>
          <p:cNvSpPr/>
          <p:nvPr/>
        </p:nvSpPr>
        <p:spPr>
          <a:xfrm>
            <a:off x="2195736" y="4005224"/>
            <a:ext cx="2052000" cy="1440000"/>
          </a:xfrm>
          <a:prstGeom prst="roundRect">
            <a:avLst/>
          </a:prstGeom>
          <a:solidFill>
            <a:srgbClr val="66AEDC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AR" b="1" dirty="0" smtClean="0">
                <a:solidFill>
                  <a:schemeClr val="tx1"/>
                </a:solidFill>
              </a:rPr>
              <a:t>Relación costo medio de la reparación / Valor del vehículo</a:t>
            </a:r>
            <a:endParaRPr lang="es-AR" sz="2400" b="1" dirty="0">
              <a:solidFill>
                <a:schemeClr val="tx1"/>
              </a:solidFill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4332147" y="4005224"/>
            <a:ext cx="2052000" cy="1440000"/>
          </a:xfrm>
          <a:prstGeom prst="roundRect">
            <a:avLst/>
          </a:prstGeom>
          <a:solidFill>
            <a:srgbClr val="66AEDC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AR" b="1" dirty="0" smtClean="0">
                <a:solidFill>
                  <a:schemeClr val="tx1"/>
                </a:solidFill>
              </a:rPr>
              <a:t>Cantidad de piezas involucradas en la reparación</a:t>
            </a:r>
            <a:endParaRPr lang="es-AR" sz="2400" b="1" dirty="0">
              <a:solidFill>
                <a:schemeClr val="tx1"/>
              </a:solidFill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6468557" y="4005224"/>
            <a:ext cx="2052000" cy="1440000"/>
          </a:xfrm>
          <a:prstGeom prst="roundRect">
            <a:avLst/>
          </a:prstGeom>
          <a:solidFill>
            <a:srgbClr val="66AEDC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AR" b="1" dirty="0" smtClean="0">
                <a:solidFill>
                  <a:schemeClr val="tx1"/>
                </a:solidFill>
              </a:rPr>
              <a:t>Cantidad de horas requeridas para la reparación</a:t>
            </a:r>
            <a:endParaRPr lang="es-AR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  <p:bldP spid="14" grpId="0" animBg="1"/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 cstate="print"/>
          <a:srcRect l="10979" r="4325"/>
          <a:stretch>
            <a:fillRect/>
          </a:stretch>
        </p:blipFill>
        <p:spPr bwMode="auto">
          <a:xfrm>
            <a:off x="683568" y="3284984"/>
            <a:ext cx="3888432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A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Estudio Comparativo</a:t>
            </a:r>
            <a:endParaRPr lang="es-AR" sz="3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95536" y="1628800"/>
            <a:ext cx="8820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b="1" dirty="0" smtClean="0"/>
              <a:t>Relación Costo medio vs. Valor del vehículo: </a:t>
            </a:r>
          </a:p>
          <a:p>
            <a:r>
              <a:rPr lang="es-AR" sz="2000" dirty="0" smtClean="0"/>
              <a:t>Debido a que los vehículos seleccionados tienen diferente valor de mercado, se utilizó la relación del costo promedio de reparación frente al valor del vehículo para obtener un indicador comparativo.</a:t>
            </a:r>
          </a:p>
        </p:txBody>
      </p:sp>
      <p:cxnSp>
        <p:nvCxnSpPr>
          <p:cNvPr id="19" name="18 Conector recto de flecha"/>
          <p:cNvCxnSpPr/>
          <p:nvPr/>
        </p:nvCxnSpPr>
        <p:spPr>
          <a:xfrm>
            <a:off x="2267744" y="3861048"/>
            <a:ext cx="1152128" cy="504056"/>
          </a:xfrm>
          <a:prstGeom prst="straightConnector1">
            <a:avLst/>
          </a:prstGeom>
          <a:ln>
            <a:solidFill>
              <a:srgbClr val="B03689"/>
            </a:solidFill>
            <a:tailEnd type="arrow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20 CuadroTexto"/>
          <p:cNvSpPr txBox="1"/>
          <p:nvPr/>
        </p:nvSpPr>
        <p:spPr>
          <a:xfrm>
            <a:off x="2699792" y="3501008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b="1" dirty="0" smtClean="0">
                <a:solidFill>
                  <a:srgbClr val="B03689"/>
                </a:solidFill>
              </a:rPr>
              <a:t> - 42%</a:t>
            </a:r>
            <a:endParaRPr lang="es-AR" sz="2000" b="1" dirty="0">
              <a:solidFill>
                <a:srgbClr val="B03689"/>
              </a:solidFill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4860032" y="3650248"/>
            <a:ext cx="4032448" cy="193899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just"/>
            <a:r>
              <a:rPr lang="es-AR" sz="2000" dirty="0" smtClean="0"/>
              <a:t>Para el grupo de vehículos sin alma metálica, el costo promedio de impactos traseros representa un </a:t>
            </a:r>
            <a:r>
              <a:rPr lang="es-AR" sz="2000" b="1" dirty="0" smtClean="0">
                <a:solidFill>
                  <a:srgbClr val="B03689"/>
                </a:solidFill>
              </a:rPr>
              <a:t>8,4%</a:t>
            </a:r>
            <a:r>
              <a:rPr lang="es-AR" sz="2000" dirty="0" smtClean="0"/>
              <a:t> del valor del vehículo, mientras que aquellos que si la tienen, la relación disminuye a un </a:t>
            </a:r>
            <a:r>
              <a:rPr lang="es-AR" sz="2000" b="1" dirty="0" smtClean="0">
                <a:solidFill>
                  <a:srgbClr val="B03689"/>
                </a:solidFill>
              </a:rPr>
              <a:t>4,9%.</a:t>
            </a:r>
            <a:endParaRPr lang="es-AR" sz="2400" dirty="0" smtClean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 rot="16200000">
            <a:off x="-839343" y="4087814"/>
            <a:ext cx="28083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b="1" dirty="0" smtClean="0"/>
              <a:t>Costo Medio / Valor Venal</a:t>
            </a:r>
            <a:endParaRPr lang="es-AR" sz="1600" b="1" dirty="0"/>
          </a:p>
        </p:txBody>
      </p:sp>
      <p:sp>
        <p:nvSpPr>
          <p:cNvPr id="10" name="9 Abrir corchete"/>
          <p:cNvSpPr/>
          <p:nvPr/>
        </p:nvSpPr>
        <p:spPr>
          <a:xfrm>
            <a:off x="4788024" y="3429000"/>
            <a:ext cx="288032" cy="2448272"/>
          </a:xfrm>
          <a:prstGeom prst="leftBracket">
            <a:avLst/>
          </a:prstGeom>
          <a:ln>
            <a:solidFill>
              <a:srgbClr val="B03689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13" name="12 Abrir corchete"/>
          <p:cNvSpPr/>
          <p:nvPr/>
        </p:nvSpPr>
        <p:spPr>
          <a:xfrm rot="10800000">
            <a:off x="8604448" y="3429000"/>
            <a:ext cx="288032" cy="2448272"/>
          </a:xfrm>
          <a:prstGeom prst="leftBracket">
            <a:avLst/>
          </a:prstGeom>
          <a:ln>
            <a:solidFill>
              <a:srgbClr val="B03689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8" grpId="0"/>
      <p:bldP spid="10" grpId="0" animBg="1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3" cstate="print"/>
          <a:srcRect l="7842" r="4325"/>
          <a:stretch>
            <a:fillRect/>
          </a:stretch>
        </p:blipFill>
        <p:spPr bwMode="auto">
          <a:xfrm>
            <a:off x="611560" y="3212976"/>
            <a:ext cx="4032448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A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Estudio Comparativo</a:t>
            </a:r>
            <a:endParaRPr lang="es-AR" sz="3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32048" y="1628800"/>
            <a:ext cx="88204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b="1" dirty="0" smtClean="0"/>
              <a:t>Cantidad de piezas involucradas:</a:t>
            </a:r>
          </a:p>
          <a:p>
            <a:r>
              <a:rPr lang="es-AR" sz="2000" dirty="0" smtClean="0"/>
              <a:t>Se contabilizaron las piezas a sustituir y a reparar en cada vehículo, obteniendo el promedio en cada uno de los grupos.</a:t>
            </a:r>
          </a:p>
        </p:txBody>
      </p:sp>
      <p:cxnSp>
        <p:nvCxnSpPr>
          <p:cNvPr id="19" name="18 Conector recto de flecha"/>
          <p:cNvCxnSpPr/>
          <p:nvPr/>
        </p:nvCxnSpPr>
        <p:spPr>
          <a:xfrm>
            <a:off x="2195736" y="3510300"/>
            <a:ext cx="1008112" cy="494764"/>
          </a:xfrm>
          <a:prstGeom prst="straightConnector1">
            <a:avLst/>
          </a:prstGeom>
          <a:ln>
            <a:solidFill>
              <a:srgbClr val="B03689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20 CuadroTexto"/>
          <p:cNvSpPr txBox="1"/>
          <p:nvPr/>
        </p:nvSpPr>
        <p:spPr>
          <a:xfrm>
            <a:off x="2555776" y="3212976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b="1" dirty="0" smtClean="0">
                <a:solidFill>
                  <a:srgbClr val="B03689"/>
                </a:solidFill>
              </a:rPr>
              <a:t>- 28%</a:t>
            </a:r>
            <a:endParaRPr lang="es-AR" sz="2000" b="1" dirty="0">
              <a:solidFill>
                <a:srgbClr val="B03689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 rot="16200000">
            <a:off x="-571926" y="432445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/>
              <a:t>Cantidad de Piezas</a:t>
            </a:r>
            <a:endParaRPr lang="es-AR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4860032" y="3501008"/>
            <a:ext cx="4032448" cy="193899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just"/>
            <a:r>
              <a:rPr lang="es-AR" sz="2000" dirty="0" smtClean="0"/>
              <a:t>El grupo de vehículos sin alma de paragolpes trasero metálica, involucran un promedio de </a:t>
            </a:r>
            <a:r>
              <a:rPr lang="es-AR" sz="2000" b="1" dirty="0" smtClean="0">
                <a:solidFill>
                  <a:srgbClr val="B03689"/>
                </a:solidFill>
              </a:rPr>
              <a:t>8,5 piezas </a:t>
            </a:r>
            <a:r>
              <a:rPr lang="es-AR" sz="2000" dirty="0" smtClean="0"/>
              <a:t>por impacto trasero, mientras que para los que si la tienen, se afectan en promedio</a:t>
            </a:r>
            <a:r>
              <a:rPr lang="es-AR" sz="2000" b="1" dirty="0" smtClean="0">
                <a:solidFill>
                  <a:srgbClr val="B03689"/>
                </a:solidFill>
              </a:rPr>
              <a:t> 6,1 piezas</a:t>
            </a:r>
            <a:r>
              <a:rPr lang="es-AR" sz="2000" dirty="0" smtClean="0"/>
              <a:t>.</a:t>
            </a:r>
          </a:p>
        </p:txBody>
      </p:sp>
      <p:sp>
        <p:nvSpPr>
          <p:cNvPr id="12" name="11 Abrir corchete"/>
          <p:cNvSpPr/>
          <p:nvPr/>
        </p:nvSpPr>
        <p:spPr>
          <a:xfrm>
            <a:off x="4788024" y="3429000"/>
            <a:ext cx="288032" cy="2088232"/>
          </a:xfrm>
          <a:prstGeom prst="leftBracket">
            <a:avLst/>
          </a:prstGeom>
          <a:ln>
            <a:solidFill>
              <a:srgbClr val="B03689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13" name="12 Abrir corchete"/>
          <p:cNvSpPr/>
          <p:nvPr/>
        </p:nvSpPr>
        <p:spPr>
          <a:xfrm rot="10800000">
            <a:off x="8676456" y="3429000"/>
            <a:ext cx="288032" cy="2088232"/>
          </a:xfrm>
          <a:prstGeom prst="leftBracket">
            <a:avLst/>
          </a:prstGeom>
          <a:ln>
            <a:solidFill>
              <a:srgbClr val="B03689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8" grpId="0"/>
      <p:bldP spid="11" grpId="0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836712"/>
            <a:ext cx="8291264" cy="580926"/>
          </a:xfrm>
        </p:spPr>
        <p:txBody>
          <a:bodyPr>
            <a:normAutofit fontScale="90000"/>
          </a:bodyPr>
          <a:lstStyle/>
          <a:p>
            <a:pPr algn="l"/>
            <a:r>
              <a:rPr lang="es-A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Status Parque Asegurado</a:t>
            </a:r>
            <a:br>
              <a:rPr lang="es-A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es-AR" sz="2200" b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rPr>
              <a:t>(independientemente de la antigüedad del vehículo)</a:t>
            </a:r>
            <a:endParaRPr lang="es-AR" sz="2200" b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611560" y="1908121"/>
            <a:ext cx="7992888" cy="51276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</a:rPr>
              <a:t>Antigüedad				    		 9,2 años</a:t>
            </a:r>
            <a:endParaRPr lang="es-AR" sz="2800" dirty="0">
              <a:solidFill>
                <a:schemeClr val="tx1">
                  <a:lumMod val="75000"/>
                  <a:lumOff val="25000"/>
                </a:schemeClr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611560" y="2619490"/>
            <a:ext cx="7992888" cy="51276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</a:rPr>
              <a:t>Dirección Asistida			    	  	         82%</a:t>
            </a:r>
            <a:endParaRPr lang="es-AR" sz="2800" dirty="0">
              <a:solidFill>
                <a:schemeClr val="tx1">
                  <a:lumMod val="75000"/>
                  <a:lumOff val="25000"/>
                </a:schemeClr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611560" y="3348281"/>
            <a:ext cx="7992888" cy="51276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</a:rPr>
              <a:t>Aire Acondicionado			    	         77%</a:t>
            </a:r>
            <a:endParaRPr lang="es-AR" sz="2800" dirty="0">
              <a:solidFill>
                <a:schemeClr val="tx1">
                  <a:lumMod val="75000"/>
                  <a:lumOff val="25000"/>
                </a:schemeClr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611560" y="4068361"/>
            <a:ext cx="7992888" cy="51276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</a:rPr>
              <a:t>Airbag					    	         40%</a:t>
            </a:r>
            <a:endParaRPr lang="es-AR" sz="2800" dirty="0">
              <a:solidFill>
                <a:schemeClr val="tx1">
                  <a:lumMod val="75000"/>
                  <a:lumOff val="25000"/>
                </a:schemeClr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611560" y="4860449"/>
            <a:ext cx="7992888" cy="51276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</a:rPr>
              <a:t>Frenos ABS				    		         30%</a:t>
            </a:r>
            <a:endParaRPr lang="es-AR" sz="2800" dirty="0">
              <a:solidFill>
                <a:schemeClr val="tx1">
                  <a:lumMod val="75000"/>
                  <a:lumOff val="25000"/>
                </a:schemeClr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611560" y="5652537"/>
            <a:ext cx="7992888" cy="51276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</a:rPr>
              <a:t>Importados (no Mercosur)	    		         14%</a:t>
            </a:r>
            <a:endParaRPr lang="es-AR" sz="2800" dirty="0">
              <a:solidFill>
                <a:schemeClr val="tx1">
                  <a:lumMod val="75000"/>
                  <a:lumOff val="25000"/>
                </a:schemeClr>
              </a:solidFill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8" grpId="0" animBg="1"/>
      <p:bldP spid="12" grpId="0" animBg="1"/>
      <p:bldP spid="13" grpId="0" animBg="1"/>
      <p:bldP spid="1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220" r="4515"/>
          <a:stretch>
            <a:fillRect/>
          </a:stretch>
        </p:blipFill>
        <p:spPr bwMode="auto">
          <a:xfrm>
            <a:off x="755576" y="3187030"/>
            <a:ext cx="396044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A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Estudio Comparativo</a:t>
            </a:r>
            <a:endParaRPr lang="es-AR" sz="3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95536" y="1628800"/>
            <a:ext cx="88204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b="1" dirty="0" smtClean="0"/>
              <a:t>Cantidad de horas requeridas:</a:t>
            </a:r>
          </a:p>
          <a:p>
            <a:r>
              <a:rPr lang="es-AR" sz="2000" dirty="0" smtClean="0"/>
              <a:t>Se sumaron las horas de mecánica, carrocería y pintura en cada vehículo, obteniendo el promedio en cada uno de los grupos.</a:t>
            </a:r>
          </a:p>
        </p:txBody>
      </p:sp>
      <p:sp>
        <p:nvSpPr>
          <p:cNvPr id="11" name="10 CuadroTexto"/>
          <p:cNvSpPr txBox="1"/>
          <p:nvPr/>
        </p:nvSpPr>
        <p:spPr>
          <a:xfrm rot="16200000">
            <a:off x="-427910" y="432445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/>
              <a:t>Cantidad de Horas</a:t>
            </a:r>
            <a:endParaRPr lang="es-AR" b="1" dirty="0"/>
          </a:p>
        </p:txBody>
      </p:sp>
      <p:sp>
        <p:nvSpPr>
          <p:cNvPr id="14" name="13 CuadroTexto"/>
          <p:cNvSpPr txBox="1"/>
          <p:nvPr/>
        </p:nvSpPr>
        <p:spPr>
          <a:xfrm>
            <a:off x="5292080" y="3506232"/>
            <a:ext cx="3528392" cy="193899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just"/>
            <a:r>
              <a:rPr lang="es-AR" sz="2000" dirty="0" smtClean="0"/>
              <a:t>El grupo de vehículos sin alma metálica de paragolpes trasero requiere </a:t>
            </a:r>
            <a:r>
              <a:rPr lang="es-AR" sz="2000" b="1" dirty="0" smtClean="0">
                <a:solidFill>
                  <a:srgbClr val="B03689"/>
                </a:solidFill>
              </a:rPr>
              <a:t>25,9</a:t>
            </a:r>
            <a:r>
              <a:rPr lang="es-AR" sz="2000" dirty="0" smtClean="0"/>
              <a:t> </a:t>
            </a:r>
            <a:r>
              <a:rPr lang="es-AR" sz="2000" b="1" dirty="0" smtClean="0">
                <a:solidFill>
                  <a:srgbClr val="B03689"/>
                </a:solidFill>
              </a:rPr>
              <a:t>horas</a:t>
            </a:r>
            <a:r>
              <a:rPr lang="es-AR" sz="2000" dirty="0" smtClean="0"/>
              <a:t> promedio de reparación, mientras que para los que si la tienen, se requieren </a:t>
            </a:r>
            <a:r>
              <a:rPr lang="es-AR" sz="2000" b="1" dirty="0" smtClean="0">
                <a:solidFill>
                  <a:srgbClr val="B03689"/>
                </a:solidFill>
              </a:rPr>
              <a:t>19,4 horas </a:t>
            </a:r>
            <a:r>
              <a:rPr lang="es-AR" sz="2000" dirty="0" smtClean="0"/>
              <a:t>promedio.</a:t>
            </a:r>
          </a:p>
        </p:txBody>
      </p:sp>
      <p:sp>
        <p:nvSpPr>
          <p:cNvPr id="15" name="14 Abrir corchete"/>
          <p:cNvSpPr/>
          <p:nvPr/>
        </p:nvSpPr>
        <p:spPr>
          <a:xfrm>
            <a:off x="5148064" y="3429000"/>
            <a:ext cx="288032" cy="2088232"/>
          </a:xfrm>
          <a:prstGeom prst="leftBracket">
            <a:avLst/>
          </a:prstGeom>
          <a:ln>
            <a:solidFill>
              <a:srgbClr val="B03689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16" name="15 Abrir corchete"/>
          <p:cNvSpPr/>
          <p:nvPr/>
        </p:nvSpPr>
        <p:spPr>
          <a:xfrm rot="10800000">
            <a:off x="8604448" y="3429000"/>
            <a:ext cx="288032" cy="2088232"/>
          </a:xfrm>
          <a:prstGeom prst="leftBracket">
            <a:avLst/>
          </a:prstGeom>
          <a:ln>
            <a:solidFill>
              <a:srgbClr val="B03689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cxnSp>
        <p:nvCxnSpPr>
          <p:cNvPr id="19" name="18 Conector recto de flecha"/>
          <p:cNvCxnSpPr/>
          <p:nvPr/>
        </p:nvCxnSpPr>
        <p:spPr>
          <a:xfrm>
            <a:off x="2267744" y="3645024"/>
            <a:ext cx="1008112" cy="504056"/>
          </a:xfrm>
          <a:prstGeom prst="straightConnector1">
            <a:avLst/>
          </a:prstGeom>
          <a:ln>
            <a:solidFill>
              <a:srgbClr val="B03689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20 CuadroTexto"/>
          <p:cNvSpPr txBox="1"/>
          <p:nvPr/>
        </p:nvSpPr>
        <p:spPr>
          <a:xfrm>
            <a:off x="2555776" y="3316922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b="1" dirty="0" smtClean="0">
                <a:solidFill>
                  <a:srgbClr val="B03689"/>
                </a:solidFill>
              </a:rPr>
              <a:t>- 25%</a:t>
            </a:r>
            <a:endParaRPr lang="es-AR" sz="2000" b="1" dirty="0">
              <a:solidFill>
                <a:srgbClr val="B036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4" grpId="0"/>
      <p:bldP spid="14" grpId="1"/>
      <p:bldP spid="15" grpId="0" animBg="1"/>
      <p:bldP spid="16" grpId="0" animBg="1"/>
      <p:bldP spid="2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357" r="4515"/>
          <a:stretch>
            <a:fillRect/>
          </a:stretch>
        </p:blipFill>
        <p:spPr bwMode="auto">
          <a:xfrm>
            <a:off x="719950" y="3054889"/>
            <a:ext cx="3998995" cy="2894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A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Estudio Comparativo</a:t>
            </a:r>
            <a:endParaRPr lang="es-AR" sz="3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95536" y="1628800"/>
            <a:ext cx="88204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b="1" dirty="0" smtClean="0"/>
              <a:t>Cantidad de horas requeridas:</a:t>
            </a:r>
          </a:p>
          <a:p>
            <a:r>
              <a:rPr lang="es-AR" sz="2000" dirty="0" smtClean="0"/>
              <a:t>Se sumaron las horas de mecánica, carrocería y pintura en cada vehículo, obteniendo el promedio en cada uno de los grupos.</a:t>
            </a:r>
          </a:p>
        </p:txBody>
      </p:sp>
      <p:sp>
        <p:nvSpPr>
          <p:cNvPr id="12" name="11 CuadroTexto"/>
          <p:cNvSpPr txBox="1"/>
          <p:nvPr/>
        </p:nvSpPr>
        <p:spPr>
          <a:xfrm rot="16200000">
            <a:off x="-509210" y="432445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/>
              <a:t>Costo Mano de Obra</a:t>
            </a:r>
            <a:endParaRPr lang="es-AR" b="1" dirty="0"/>
          </a:p>
        </p:txBody>
      </p:sp>
      <p:sp>
        <p:nvSpPr>
          <p:cNvPr id="13" name="12 CuadroTexto"/>
          <p:cNvSpPr txBox="1"/>
          <p:nvPr/>
        </p:nvSpPr>
        <p:spPr>
          <a:xfrm>
            <a:off x="5436096" y="3501008"/>
            <a:ext cx="31683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000" dirty="0" smtClean="0"/>
              <a:t>Costo  hora promedio Mercado: </a:t>
            </a:r>
            <a:r>
              <a:rPr lang="es-AR" sz="2000" b="1" dirty="0" smtClean="0">
                <a:solidFill>
                  <a:srgbClr val="B03689"/>
                </a:solidFill>
              </a:rPr>
              <a:t>$156,8 </a:t>
            </a:r>
            <a:r>
              <a:rPr lang="es-AR" sz="1600" dirty="0" smtClean="0"/>
              <a:t>(*)</a:t>
            </a:r>
            <a:endParaRPr lang="es-AR" sz="2000" dirty="0" smtClean="0"/>
          </a:p>
          <a:p>
            <a:pPr algn="ctr"/>
            <a:endParaRPr lang="es-AR" sz="2000" dirty="0" smtClean="0"/>
          </a:p>
          <a:p>
            <a:pPr algn="ctr"/>
            <a:r>
              <a:rPr lang="es-AR" sz="2000" dirty="0" smtClean="0"/>
              <a:t>La diferencia entre los grupos (-25%), es aproximadamente </a:t>
            </a:r>
            <a:r>
              <a:rPr lang="es-AR" sz="2000" b="1" dirty="0" smtClean="0">
                <a:solidFill>
                  <a:srgbClr val="B03689"/>
                </a:solidFill>
              </a:rPr>
              <a:t>$1.000</a:t>
            </a:r>
            <a:endParaRPr lang="es-AR" sz="2000" b="1" dirty="0">
              <a:solidFill>
                <a:srgbClr val="B03689"/>
              </a:solidFill>
            </a:endParaRPr>
          </a:p>
        </p:txBody>
      </p:sp>
      <p:sp>
        <p:nvSpPr>
          <p:cNvPr id="15" name="14 Abrir corchete"/>
          <p:cNvSpPr/>
          <p:nvPr/>
        </p:nvSpPr>
        <p:spPr>
          <a:xfrm>
            <a:off x="5148064" y="3429000"/>
            <a:ext cx="288032" cy="2088232"/>
          </a:xfrm>
          <a:prstGeom prst="leftBracket">
            <a:avLst/>
          </a:prstGeom>
          <a:ln>
            <a:solidFill>
              <a:srgbClr val="B03689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16" name="15 Abrir corchete"/>
          <p:cNvSpPr/>
          <p:nvPr/>
        </p:nvSpPr>
        <p:spPr>
          <a:xfrm rot="10800000">
            <a:off x="8604448" y="3429000"/>
            <a:ext cx="288032" cy="2088232"/>
          </a:xfrm>
          <a:prstGeom prst="leftBracket">
            <a:avLst/>
          </a:prstGeom>
          <a:ln>
            <a:solidFill>
              <a:srgbClr val="B03689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cxnSp>
        <p:nvCxnSpPr>
          <p:cNvPr id="19" name="18 Conector recto de flecha"/>
          <p:cNvCxnSpPr/>
          <p:nvPr/>
        </p:nvCxnSpPr>
        <p:spPr>
          <a:xfrm>
            <a:off x="2267744" y="3645024"/>
            <a:ext cx="1008112" cy="504056"/>
          </a:xfrm>
          <a:prstGeom prst="straightConnector1">
            <a:avLst/>
          </a:prstGeom>
          <a:ln>
            <a:solidFill>
              <a:srgbClr val="B03689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20 CuadroTexto"/>
          <p:cNvSpPr txBox="1"/>
          <p:nvPr/>
        </p:nvSpPr>
        <p:spPr>
          <a:xfrm>
            <a:off x="2555776" y="3316922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b="1" dirty="0" smtClean="0">
                <a:solidFill>
                  <a:srgbClr val="B03689"/>
                </a:solidFill>
              </a:rPr>
              <a:t>- 25%</a:t>
            </a:r>
            <a:endParaRPr lang="es-AR" sz="2000" b="1" dirty="0">
              <a:solidFill>
                <a:srgbClr val="B03689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179512" y="5949280"/>
            <a:ext cx="8820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400" dirty="0" smtClean="0"/>
              <a:t>(*) Precio corporativo de mercado, surgido del promedio registrado en el sistema ORION para todo tipo de talleres a nivel nacional.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3" grpId="1"/>
      <p:bldP spid="15" grpId="0" animBg="1"/>
      <p:bldP spid="16" grpId="0" animBg="1"/>
      <p:bldP spid="21" grpId="0"/>
      <p:bldP spid="1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P:\GERENCIA TECNICA\EXPERIMENTACION\Análisis Vehicular\Vehículos Analizados\2013\Vehículos de Experimentación\Nº 250  Ford Fiesta KD Comparativa\Videos\trasero\F O T O.JPG"/>
          <p:cNvPicPr/>
          <p:nvPr/>
        </p:nvPicPr>
        <p:blipFill>
          <a:blip r:embed="rId2" cstate="print"/>
          <a:srcRect t="12273" r="7074" b="5160"/>
          <a:stretch>
            <a:fillRect/>
          </a:stretch>
        </p:blipFill>
        <p:spPr bwMode="auto">
          <a:xfrm>
            <a:off x="4953001" y="1844824"/>
            <a:ext cx="3651447" cy="26753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4 Imagen" descr="P:\GERENCIA TECNICA\EXPERIMENTACION\Análisis Vehicular\Vehículos Analizados\2012\Vehículos de Experimentación\Nº 236 Ford Fiesta KD\Fotos\Trasero\En pista trasero\FOT_000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916832"/>
            <a:ext cx="3629689" cy="25307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91264" cy="580926"/>
          </a:xfrm>
        </p:spPr>
        <p:txBody>
          <a:bodyPr/>
          <a:lstStyle/>
          <a:p>
            <a:pPr algn="l"/>
            <a:r>
              <a:rPr lang="es-A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Ensayo Crash Test Comparativo</a:t>
            </a:r>
            <a:endParaRPr lang="es-AR" sz="3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5536" y="1484784"/>
            <a:ext cx="8820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b="1" dirty="0" smtClean="0"/>
              <a:t>Ford Fiesta Kinetic Design: 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611560" y="4509120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000" b="1" dirty="0" smtClean="0"/>
              <a:t>Absorbedor de polipropileno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5796136" y="4541058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000" b="1" dirty="0" smtClean="0"/>
              <a:t>Alma de acero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1475656" y="5108991"/>
            <a:ext cx="6408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b="1" dirty="0" smtClean="0"/>
              <a:t>Método de ensayo (acreditado por el OAA)</a:t>
            </a:r>
          </a:p>
          <a:p>
            <a:pPr algn="ctr"/>
            <a:r>
              <a:rPr lang="es-AR" dirty="0" smtClean="0"/>
              <a:t>Barrera móvil de 1400 Kg </a:t>
            </a:r>
          </a:p>
          <a:p>
            <a:pPr algn="ctr"/>
            <a:r>
              <a:rPr lang="es-AR" dirty="0" smtClean="0"/>
              <a:t>Velocidad de 15 km/h con una tolerancia de (+ 1 Km/h) </a:t>
            </a:r>
          </a:p>
          <a:p>
            <a:pPr algn="ctr"/>
            <a:r>
              <a:rPr lang="es-AR" dirty="0" smtClean="0"/>
              <a:t>Offset 40% con respecto a la parte posterior del vehículo. </a:t>
            </a:r>
          </a:p>
        </p:txBody>
      </p:sp>
      <p:sp>
        <p:nvSpPr>
          <p:cNvPr id="11" name="10 Abrir corchete"/>
          <p:cNvSpPr/>
          <p:nvPr/>
        </p:nvSpPr>
        <p:spPr>
          <a:xfrm>
            <a:off x="1907704" y="5157192"/>
            <a:ext cx="288032" cy="1224135"/>
          </a:xfrm>
          <a:prstGeom prst="leftBracket">
            <a:avLst/>
          </a:prstGeom>
          <a:ln>
            <a:solidFill>
              <a:srgbClr val="B03689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12" name="11 Abrir corchete"/>
          <p:cNvSpPr/>
          <p:nvPr/>
        </p:nvSpPr>
        <p:spPr>
          <a:xfrm rot="10800000">
            <a:off x="7164288" y="5157192"/>
            <a:ext cx="288032" cy="1224135"/>
          </a:xfrm>
          <a:prstGeom prst="leftBracket">
            <a:avLst/>
          </a:prstGeom>
          <a:ln>
            <a:solidFill>
              <a:srgbClr val="B03689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 animBg="1"/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P:\GERENCIA TECNICA\EXPERIMENTACION\Análisis Vehicular\Vehículos Analizados\2013\Vehículos de Experimentación\Nº 250  Ford Fiesta KD Comparativa\Fotos\Trasero\PIT\102_0034.JPG"/>
          <p:cNvPicPr/>
          <p:nvPr/>
        </p:nvPicPr>
        <p:blipFill>
          <a:blip r:embed="rId2" cstate="print">
            <a:lum bright="11000" contrast="8000"/>
          </a:blip>
          <a:srcRect/>
          <a:stretch>
            <a:fillRect/>
          </a:stretch>
        </p:blipFill>
        <p:spPr bwMode="auto">
          <a:xfrm>
            <a:off x="4812636" y="2441848"/>
            <a:ext cx="3264564" cy="2362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6 Imagen" descr="P:\GERENCIA TECNICA\EXPERIMENTACION\Análisis Vehicular\Vehículos Analizados\2012\Vehículos de Experimentación\Nº 236 Ford Fiesta KD\Fotos\Trasero\PIT\Ford Fiesta PIT sin Paragolpes 004.jpg"/>
          <p:cNvPicPr/>
          <p:nvPr/>
        </p:nvPicPr>
        <p:blipFill>
          <a:blip r:embed="rId3" cstate="print">
            <a:lum bright="11000"/>
          </a:blip>
          <a:srcRect/>
          <a:stretch>
            <a:fillRect/>
          </a:stretch>
        </p:blipFill>
        <p:spPr bwMode="auto">
          <a:xfrm>
            <a:off x="1143000" y="2441848"/>
            <a:ext cx="2971800" cy="23351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076" name="5 CuadroTexto"/>
          <p:cNvSpPr txBox="1">
            <a:spLocks noChangeArrowheads="1"/>
          </p:cNvSpPr>
          <p:nvPr/>
        </p:nvSpPr>
        <p:spPr bwMode="auto">
          <a:xfrm>
            <a:off x="1066800" y="4869160"/>
            <a:ext cx="30892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AR" b="1" dirty="0"/>
              <a:t>Absorbedor de polipropileno</a:t>
            </a:r>
          </a:p>
        </p:txBody>
      </p:sp>
      <p:sp>
        <p:nvSpPr>
          <p:cNvPr id="3077" name="6 CuadroTexto"/>
          <p:cNvSpPr txBox="1">
            <a:spLocks noChangeArrowheads="1"/>
          </p:cNvSpPr>
          <p:nvPr/>
        </p:nvSpPr>
        <p:spPr bwMode="auto">
          <a:xfrm>
            <a:off x="5410200" y="4869160"/>
            <a:ext cx="20891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AR" b="1" dirty="0"/>
              <a:t>Alma de acero</a:t>
            </a:r>
          </a:p>
        </p:txBody>
      </p:sp>
      <p:pic>
        <p:nvPicPr>
          <p:cNvPr id="10" name="13 Imagen" descr="Comparativa de almas.PNG"/>
          <p:cNvPicPr/>
          <p:nvPr/>
        </p:nvPicPr>
        <p:blipFill>
          <a:blip r:embed="rId4" cstate="print"/>
          <a:srcRect r="49762"/>
          <a:stretch>
            <a:fillRect/>
          </a:stretch>
        </p:blipFill>
        <p:spPr>
          <a:xfrm>
            <a:off x="914400" y="5261248"/>
            <a:ext cx="3361158" cy="9455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13 Imagen" descr="Comparativa de almas.PNG"/>
          <p:cNvPicPr/>
          <p:nvPr/>
        </p:nvPicPr>
        <p:blipFill>
          <a:blip r:embed="rId4" cstate="print"/>
          <a:srcRect l="51595"/>
          <a:stretch>
            <a:fillRect/>
          </a:stretch>
        </p:blipFill>
        <p:spPr>
          <a:xfrm>
            <a:off x="4721206" y="5185048"/>
            <a:ext cx="3508394" cy="990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12 Imagen" descr="P:\GERENCIA TECNICA\EXPERIMENTACION\Análisis Vehicular\Vehículos Analizados\2012\Vehículos de Experimentación\Nº 236 Ford Fiesta KD\Fotos\Trasero\PIT\Ford Fiesta PIT sin Paragolpes 015.jpg"/>
          <p:cNvPicPr/>
          <p:nvPr/>
        </p:nvPicPr>
        <p:blipFill>
          <a:blip r:embed="rId5" cstate="print"/>
          <a:srcRect l="30589" t="8522" b="21416"/>
          <a:stretch>
            <a:fillRect/>
          </a:stretch>
        </p:blipFill>
        <p:spPr bwMode="auto">
          <a:xfrm>
            <a:off x="381000" y="2060848"/>
            <a:ext cx="2201855" cy="1524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13 Imagen" descr="P:\GERENCIA TECNICA\EXPERIMENTACION\Análisis Vehicular\Vehículos Analizados\2013\Vehículos de Experimentación\Nº 250  Ford Fiesta KD Comparativa\Fotos\Trasero\PIT\DSC_0322.JPG"/>
          <p:cNvPicPr/>
          <p:nvPr/>
        </p:nvPicPr>
        <p:blipFill>
          <a:blip r:embed="rId6" cstate="print"/>
          <a:srcRect l="31042" t="19062" r="14225" b="14466"/>
          <a:stretch>
            <a:fillRect/>
          </a:stretch>
        </p:blipFill>
        <p:spPr bwMode="auto">
          <a:xfrm>
            <a:off x="6248400" y="2137048"/>
            <a:ext cx="2314750" cy="1371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14 Elipse"/>
          <p:cNvSpPr/>
          <p:nvPr/>
        </p:nvSpPr>
        <p:spPr>
          <a:xfrm>
            <a:off x="457200" y="2137048"/>
            <a:ext cx="2057400" cy="1295400"/>
          </a:xfrm>
          <a:prstGeom prst="ellipse">
            <a:avLst/>
          </a:prstGeom>
          <a:solidFill>
            <a:schemeClr val="accent1">
              <a:alpha val="0"/>
            </a:schemeClr>
          </a:solidFill>
          <a:ln w="15875" cmpd="sng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 dirty="0"/>
          </a:p>
        </p:txBody>
      </p:sp>
      <p:sp>
        <p:nvSpPr>
          <p:cNvPr id="16" name="15 Elipse"/>
          <p:cNvSpPr/>
          <p:nvPr/>
        </p:nvSpPr>
        <p:spPr>
          <a:xfrm>
            <a:off x="6400800" y="2137048"/>
            <a:ext cx="2057400" cy="1295400"/>
          </a:xfrm>
          <a:prstGeom prst="ellipse">
            <a:avLst/>
          </a:prstGeom>
          <a:solidFill>
            <a:schemeClr val="accent1">
              <a:alpha val="0"/>
            </a:schemeClr>
          </a:solidFill>
          <a:ln w="15875" cmpd="sng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 dirty="0"/>
          </a:p>
        </p:txBody>
      </p:sp>
      <p:sp>
        <p:nvSpPr>
          <p:cNvPr id="19" name="18 Elipse"/>
          <p:cNvSpPr/>
          <p:nvPr/>
        </p:nvSpPr>
        <p:spPr>
          <a:xfrm>
            <a:off x="2514600" y="3280048"/>
            <a:ext cx="1600200" cy="1295400"/>
          </a:xfrm>
          <a:prstGeom prst="ellipse">
            <a:avLst/>
          </a:prstGeom>
          <a:noFill/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 dirty="0"/>
          </a:p>
        </p:txBody>
      </p:sp>
      <p:sp>
        <p:nvSpPr>
          <p:cNvPr id="20" name="19 Elipse"/>
          <p:cNvSpPr/>
          <p:nvPr/>
        </p:nvSpPr>
        <p:spPr>
          <a:xfrm>
            <a:off x="6477000" y="3508648"/>
            <a:ext cx="1600200" cy="1295400"/>
          </a:xfrm>
          <a:prstGeom prst="ellipse">
            <a:avLst/>
          </a:prstGeom>
          <a:noFill/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 dirty="0"/>
          </a:p>
        </p:txBody>
      </p:sp>
      <p:cxnSp>
        <p:nvCxnSpPr>
          <p:cNvPr id="22" name="21 Conector recto de flecha"/>
          <p:cNvCxnSpPr/>
          <p:nvPr/>
        </p:nvCxnSpPr>
        <p:spPr>
          <a:xfrm flipH="1" flipV="1">
            <a:off x="6781800" y="3280048"/>
            <a:ext cx="3175" cy="3429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 de flecha"/>
          <p:cNvCxnSpPr>
            <a:endCxn id="15" idx="5"/>
          </p:cNvCxnSpPr>
          <p:nvPr/>
        </p:nvCxnSpPr>
        <p:spPr>
          <a:xfrm flipH="1" flipV="1">
            <a:off x="2212975" y="3241948"/>
            <a:ext cx="457200" cy="4572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89" name="26 CuadroTexto"/>
          <p:cNvSpPr txBox="1">
            <a:spLocks noChangeArrowheads="1"/>
          </p:cNvSpPr>
          <p:nvPr/>
        </p:nvSpPr>
        <p:spPr bwMode="auto">
          <a:xfrm>
            <a:off x="395536" y="1414517"/>
            <a:ext cx="7696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dirty="0"/>
              <a:t>Originalmente el vehículo viene provisto con </a:t>
            </a:r>
            <a:r>
              <a:rPr lang="es-AR" b="1" dirty="0" smtClean="0"/>
              <a:t>absorbedor </a:t>
            </a:r>
            <a:r>
              <a:rPr lang="es-AR" b="1" dirty="0"/>
              <a:t>de polipropileno</a:t>
            </a:r>
            <a:r>
              <a:rPr lang="es-AR" dirty="0"/>
              <a:t>. </a:t>
            </a:r>
            <a:endParaRPr lang="es-AR" dirty="0" smtClean="0"/>
          </a:p>
          <a:p>
            <a:r>
              <a:rPr lang="es-AR" dirty="0" smtClean="0"/>
              <a:t>A </a:t>
            </a:r>
            <a:r>
              <a:rPr lang="es-AR" dirty="0"/>
              <a:t>la hora de sustituir la pieza , el fabricante solo  comercializa el </a:t>
            </a:r>
            <a:r>
              <a:rPr lang="es-AR" b="1" dirty="0" smtClean="0"/>
              <a:t>alma </a:t>
            </a:r>
            <a:r>
              <a:rPr lang="es-AR" b="1" dirty="0"/>
              <a:t>de acero</a:t>
            </a:r>
            <a:r>
              <a:rPr lang="es-AR" dirty="0"/>
              <a:t>.</a:t>
            </a:r>
          </a:p>
        </p:txBody>
      </p:sp>
      <p:sp>
        <p:nvSpPr>
          <p:cNvPr id="23" name="1 Título"/>
          <p:cNvSpPr txBox="1">
            <a:spLocks/>
          </p:cNvSpPr>
          <p:nvPr/>
        </p:nvSpPr>
        <p:spPr>
          <a:xfrm>
            <a:off x="395536" y="836712"/>
            <a:ext cx="8291264" cy="580926"/>
          </a:xfrm>
          <a:prstGeom prst="rect">
            <a:avLst/>
          </a:prstGeom>
        </p:spPr>
        <p:txBody>
          <a:bodyPr/>
          <a:lstStyle/>
          <a:p>
            <a:pPr marL="0" marR="0" lvl="0" indent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A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Análisis Visual</a:t>
            </a:r>
            <a:endParaRPr lang="es-AR" sz="36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13 Imagen" descr="Comparativa de almas.PNG"/>
          <p:cNvPicPr/>
          <p:nvPr/>
        </p:nvPicPr>
        <p:blipFill>
          <a:blip r:embed="rId2" cstate="print"/>
          <a:srcRect r="63554"/>
          <a:stretch>
            <a:fillRect/>
          </a:stretch>
        </p:blipFill>
        <p:spPr>
          <a:xfrm>
            <a:off x="3468874" y="1811288"/>
            <a:ext cx="1295400" cy="609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7" name="13 Imagen" descr="Comparativa de almas.PNG"/>
          <p:cNvPicPr/>
          <p:nvPr/>
        </p:nvPicPr>
        <p:blipFill>
          <a:blip r:embed="rId3" cstate="print"/>
          <a:srcRect l="51595" r="13667"/>
          <a:stretch>
            <a:fillRect/>
          </a:stretch>
        </p:blipFill>
        <p:spPr>
          <a:xfrm>
            <a:off x="4860776" y="1799413"/>
            <a:ext cx="1295400" cy="609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1 Título"/>
          <p:cNvSpPr txBox="1">
            <a:spLocks/>
          </p:cNvSpPr>
          <p:nvPr/>
        </p:nvSpPr>
        <p:spPr>
          <a:xfrm>
            <a:off x="395536" y="836712"/>
            <a:ext cx="8291264" cy="580926"/>
          </a:xfrm>
          <a:prstGeom prst="rect">
            <a:avLst/>
          </a:prstGeom>
        </p:spPr>
        <p:txBody>
          <a:bodyPr/>
          <a:lstStyle/>
          <a:p>
            <a:pPr marL="0" marR="0" lvl="0" indent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A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Costos y tiempos de reparación</a:t>
            </a:r>
            <a:endParaRPr lang="es-AR" sz="36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83568" y="5529426"/>
            <a:ext cx="7776864" cy="70788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s-AR" sz="2000" dirty="0" smtClean="0"/>
              <a:t>El vehículo con alma de acero presentó un </a:t>
            </a:r>
            <a:r>
              <a:rPr lang="es-AR" sz="2000" b="1" dirty="0" smtClean="0"/>
              <a:t>ahorro</a:t>
            </a:r>
            <a:r>
              <a:rPr lang="es-AR" sz="2000" dirty="0" smtClean="0"/>
              <a:t> en los costos de reparación del </a:t>
            </a:r>
            <a:r>
              <a:rPr lang="es-AR" sz="2000" b="1" dirty="0" smtClean="0">
                <a:solidFill>
                  <a:srgbClr val="B03689"/>
                </a:solidFill>
              </a:rPr>
              <a:t>35%</a:t>
            </a:r>
            <a:endParaRPr lang="es-AR" sz="2000" dirty="0" smtClean="0"/>
          </a:p>
        </p:txBody>
      </p:sp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466" r="9444"/>
          <a:stretch>
            <a:fillRect/>
          </a:stretch>
        </p:blipFill>
        <p:spPr bwMode="auto">
          <a:xfrm>
            <a:off x="787812" y="2255872"/>
            <a:ext cx="7384588" cy="3333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395536" y="1495812"/>
            <a:ext cx="849694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AR" sz="2000" dirty="0" smtClean="0"/>
              <a:t>La utilización del alma de paragolpes de acero disminuye considerablemente el grado de deformación del vehículo, y por ende el costo de reparación asociado debido a que absorbe mayor cantidad de energía que el de polipropileno expandido.</a:t>
            </a:r>
          </a:p>
          <a:p>
            <a:pPr algn="just"/>
            <a:endParaRPr lang="es-AR" sz="2000" dirty="0" smtClean="0"/>
          </a:p>
          <a:p>
            <a:pPr algn="just"/>
            <a:r>
              <a:rPr lang="es-AR" sz="2000" dirty="0" smtClean="0"/>
              <a:t>Tanto en el caso testigo (Crash test Ford Fiesta), como en el mercado en general, se observa que cuando se tiene un alma de paragolpes trasero metálico (aluminio o acero), la diferencia en cantidad de piezas involucradas, costo y horas de reparación muestran un ahorro que oscila entre un 25% y un 60%, según qué indicador se esté analizando.</a:t>
            </a:r>
          </a:p>
          <a:p>
            <a:pPr algn="just"/>
            <a:endParaRPr lang="es-AR" sz="2000" dirty="0" smtClean="0"/>
          </a:p>
          <a:p>
            <a:pPr algn="just"/>
            <a:r>
              <a:rPr lang="es-AR" sz="2000" dirty="0" smtClean="0"/>
              <a:t>Lesiones: aún no podemos determinar la incidencia en la cantidad y gravedad de lesiones, ya que la toma de datos es reciente. Sin embargo, según estudios internacionales, la reducción en el latigazo cervical es altamente considerable (</a:t>
            </a:r>
            <a:r>
              <a:rPr lang="es-AR" sz="2000" i="1" dirty="0" smtClean="0"/>
              <a:t>ver informes IIHS EEUU, AZT Alemania, etc</a:t>
            </a:r>
            <a:r>
              <a:rPr lang="es-AR" sz="2000" dirty="0" smtClean="0"/>
              <a:t>.)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836712"/>
            <a:ext cx="8291264" cy="580926"/>
          </a:xfrm>
          <a:prstGeom prst="rect">
            <a:avLst/>
          </a:prstGeom>
        </p:spPr>
        <p:txBody>
          <a:bodyPr/>
          <a:lstStyle/>
          <a:p>
            <a:pPr marL="0" marR="0" lvl="0" indent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A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Conclusiones</a:t>
            </a:r>
            <a:endParaRPr lang="es-AR" sz="36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>
          <a:xfrm>
            <a:off x="395536" y="836712"/>
            <a:ext cx="8291264" cy="580926"/>
          </a:xfrm>
          <a:prstGeom prst="rect">
            <a:avLst/>
          </a:prstGeom>
        </p:spPr>
        <p:txBody>
          <a:bodyPr/>
          <a:lstStyle/>
          <a:p>
            <a:pPr marL="0" marR="0" lvl="0" indent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A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Conclusiones</a:t>
            </a:r>
            <a:endParaRPr lang="es-AR" sz="36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7 Abrir corchete"/>
          <p:cNvSpPr/>
          <p:nvPr/>
        </p:nvSpPr>
        <p:spPr>
          <a:xfrm>
            <a:off x="1043608" y="1988840"/>
            <a:ext cx="288032" cy="3744416"/>
          </a:xfrm>
          <a:prstGeom prst="leftBracket">
            <a:avLst/>
          </a:prstGeom>
          <a:ln>
            <a:solidFill>
              <a:srgbClr val="2D8BC5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10" name="9 Rectángulo redondeado"/>
          <p:cNvSpPr/>
          <p:nvPr/>
        </p:nvSpPr>
        <p:spPr>
          <a:xfrm>
            <a:off x="899592" y="2204864"/>
            <a:ext cx="7272808" cy="3168352"/>
          </a:xfrm>
          <a:prstGeom prst="round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A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 virtud de todo lo anterior, se ha decidido que los vehículos a ser considerados para el premio al </a:t>
            </a:r>
            <a:r>
              <a:rPr lang="es-AR" sz="2800" b="1" dirty="0" smtClean="0">
                <a:solidFill>
                  <a:srgbClr val="2D8BC5"/>
                </a:solidFill>
              </a:rPr>
              <a:t>Auto Más Seguro </a:t>
            </a:r>
            <a:r>
              <a:rPr lang="es-A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partir del año 2015 deberán contar con Alma de Paragolpes metálicas (BUMPER BEAM) y Zonas de Absorción de Impacto (CRASH BOX), tanto en la parte delantera como trasera.</a:t>
            </a:r>
            <a:endParaRPr lang="es-AR" sz="3600" b="1" dirty="0">
              <a:solidFill>
                <a:srgbClr val="2D8BC5"/>
              </a:solidFill>
            </a:endParaRPr>
          </a:p>
        </p:txBody>
      </p:sp>
      <p:sp>
        <p:nvSpPr>
          <p:cNvPr id="7" name="6 Abrir corchete"/>
          <p:cNvSpPr/>
          <p:nvPr/>
        </p:nvSpPr>
        <p:spPr>
          <a:xfrm rot="10800000">
            <a:off x="7740352" y="1988840"/>
            <a:ext cx="288032" cy="3744416"/>
          </a:xfrm>
          <a:prstGeom prst="leftBracket">
            <a:avLst/>
          </a:prstGeom>
          <a:ln>
            <a:solidFill>
              <a:srgbClr val="2D8BC5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>
          <a:xfrm>
            <a:off x="1547664" y="3140968"/>
            <a:ext cx="6192688" cy="5809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</a:pPr>
            <a:r>
              <a:rPr lang="es-AR" sz="4800" b="1" spc="50" dirty="0" smtClean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¡Muchas Gracias!</a:t>
            </a:r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>
            <a:off x="395536" y="5445224"/>
            <a:ext cx="432048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</a:pPr>
            <a:r>
              <a:rPr lang="es-AR" b="1" spc="50" dirty="0" smtClean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Ing. Fabián Pons</a:t>
            </a:r>
          </a:p>
          <a:p>
            <a:pPr lvl="0" algn="ctr">
              <a:spcBef>
                <a:spcPct val="0"/>
              </a:spcBef>
            </a:pPr>
            <a:r>
              <a:rPr lang="es-AR" b="1" spc="50" dirty="0" smtClean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Gerente General</a:t>
            </a:r>
          </a:p>
          <a:p>
            <a:pPr lvl="0" algn="ctr">
              <a:spcBef>
                <a:spcPct val="0"/>
              </a:spcBef>
            </a:pPr>
            <a:r>
              <a:rPr lang="es-AR" b="1" spc="50" dirty="0" smtClean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fabian.pons@cesvi.com.ar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91264" cy="580926"/>
          </a:xfrm>
        </p:spPr>
        <p:txBody>
          <a:bodyPr/>
          <a:lstStyle/>
          <a:p>
            <a:pPr algn="l"/>
            <a:r>
              <a:rPr lang="es-A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Normativa Vigente</a:t>
            </a:r>
            <a:endParaRPr lang="es-AR" sz="3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51520" y="1758875"/>
            <a:ext cx="864096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AR" sz="2200" dirty="0" smtClean="0">
                <a:ea typeface="Verdana" pitchFamily="34" charset="0"/>
                <a:cs typeface="Verdana" pitchFamily="34" charset="0"/>
              </a:rPr>
              <a:t>En Octubre de 2009 se firmó el primer acuerdo entre el Min. del Interior de la Nación, el Min. de Industria, la ANSV, la Asociación de Fábricas Automotores y la Cámara de Importadores y Distribuidores Oficiales de Automotores .</a:t>
            </a:r>
          </a:p>
          <a:p>
            <a:pPr algn="just"/>
            <a:r>
              <a:rPr lang="es-AR" sz="2200" b="1" dirty="0" smtClean="0">
                <a:ea typeface="Verdana" pitchFamily="34" charset="0"/>
                <a:cs typeface="Verdana" pitchFamily="34" charset="0"/>
              </a:rPr>
              <a:t>Para todos los vehículos 0 Km que se incorporen al parque automotor:</a:t>
            </a:r>
          </a:p>
          <a:p>
            <a:endParaRPr lang="es-AR" sz="2200" dirty="0" smtClean="0">
              <a:ea typeface="Verdana" pitchFamily="34" charset="0"/>
              <a:cs typeface="Verdana" pitchFamily="34" charset="0"/>
            </a:endParaRPr>
          </a:p>
          <a:p>
            <a:endParaRPr lang="es-AR" sz="22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395536" y="3794264"/>
            <a:ext cx="60486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Verdana" pitchFamily="34" charset="0"/>
                <a:cs typeface="Verdana" pitchFamily="34" charset="0"/>
              </a:rPr>
              <a:t>Etapa I (</a:t>
            </a:r>
            <a:r>
              <a:rPr lang="es-ES" sz="24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Verdana" pitchFamily="34" charset="0"/>
                <a:cs typeface="Verdana" pitchFamily="34" charset="0"/>
              </a:rPr>
              <a:t>Disposición Nº 166/10</a:t>
            </a:r>
            <a:r>
              <a:rPr lang="es-AR" sz="24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Verdana" pitchFamily="34" charset="0"/>
                <a:cs typeface="Verdana" pitchFamily="34" charset="0"/>
              </a:rPr>
              <a:t>)</a:t>
            </a:r>
          </a:p>
          <a:p>
            <a:pPr>
              <a:buFont typeface="Arial" pitchFamily="34" charset="0"/>
              <a:buChar char="•"/>
            </a:pPr>
            <a:endParaRPr lang="es-AR" sz="2400" dirty="0" smtClean="0"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AR" sz="2400" dirty="0" smtClean="0">
                <a:solidFill>
                  <a:srgbClr val="B03689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s-AR" sz="2400" dirty="0" smtClean="0">
                <a:ea typeface="Verdana" pitchFamily="34" charset="0"/>
                <a:cs typeface="Verdana" pitchFamily="34" charset="0"/>
              </a:rPr>
              <a:t>AIRBAG</a:t>
            </a:r>
          </a:p>
          <a:p>
            <a:pPr>
              <a:buFont typeface="Arial" pitchFamily="34" charset="0"/>
              <a:buChar char="•"/>
            </a:pPr>
            <a:r>
              <a:rPr lang="es-AR" sz="2400" dirty="0" smtClean="0">
                <a:solidFill>
                  <a:srgbClr val="B03689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s-AR" sz="2400" dirty="0" smtClean="0">
                <a:ea typeface="Verdana" pitchFamily="34" charset="0"/>
                <a:cs typeface="Verdana" pitchFamily="34" charset="0"/>
              </a:rPr>
              <a:t>ABS</a:t>
            </a:r>
          </a:p>
          <a:p>
            <a:pPr>
              <a:buFont typeface="Arial" pitchFamily="34" charset="0"/>
              <a:buChar char="•"/>
            </a:pPr>
            <a:r>
              <a:rPr lang="es-AR" sz="2400" dirty="0" smtClean="0">
                <a:solidFill>
                  <a:srgbClr val="B03689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s-AR" sz="2400" dirty="0" smtClean="0">
                <a:ea typeface="Verdana" pitchFamily="34" charset="0"/>
                <a:cs typeface="Verdana" pitchFamily="34" charset="0"/>
              </a:rPr>
              <a:t>Apoyacabezas laterales.</a:t>
            </a:r>
            <a:endParaRPr lang="es-AR" sz="2400" dirty="0">
              <a:ea typeface="Verdana" pitchFamily="34" charset="0"/>
              <a:cs typeface="Verdana" pitchFamily="34" charset="0"/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70" r="4944"/>
          <a:stretch>
            <a:fillRect/>
          </a:stretch>
        </p:blipFill>
        <p:spPr bwMode="auto">
          <a:xfrm>
            <a:off x="4427984" y="3557736"/>
            <a:ext cx="4464496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91264" cy="580926"/>
          </a:xfrm>
        </p:spPr>
        <p:txBody>
          <a:bodyPr/>
          <a:lstStyle/>
          <a:p>
            <a:pPr algn="l"/>
            <a:r>
              <a:rPr lang="es-A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Normativa Vigente</a:t>
            </a:r>
            <a:endParaRPr lang="es-AR" sz="3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23528" y="1556792"/>
            <a:ext cx="8496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Verdana" pitchFamily="34" charset="0"/>
                <a:cs typeface="Verdana" pitchFamily="34" charset="0"/>
              </a:rPr>
              <a:t>Etapa II (</a:t>
            </a:r>
            <a:r>
              <a:rPr lang="es-ES" sz="24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Verdana" pitchFamily="34" charset="0"/>
                <a:cs typeface="Verdana" pitchFamily="34" charset="0"/>
              </a:rPr>
              <a:t>Disposición Nº 494/10</a:t>
            </a:r>
            <a:r>
              <a:rPr lang="es-AR" sz="24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Verdana" pitchFamily="34" charset="0"/>
                <a:cs typeface="Verdana" pitchFamily="34" charset="0"/>
              </a:rPr>
              <a:t>)</a:t>
            </a:r>
          </a:p>
          <a:p>
            <a:endParaRPr lang="es-AR" sz="2400" dirty="0" smtClean="0">
              <a:ea typeface="Verdana" pitchFamily="34" charset="0"/>
              <a:cs typeface="Verdana" pitchFamily="34" charset="0"/>
            </a:endParaRPr>
          </a:p>
          <a:p>
            <a:pPr>
              <a:buClr>
                <a:srgbClr val="B03689"/>
              </a:buClr>
              <a:buFont typeface="Arial" pitchFamily="34" charset="0"/>
              <a:buChar char="•"/>
            </a:pPr>
            <a:r>
              <a:rPr lang="es-AR" sz="2400" dirty="0" smtClean="0">
                <a:ea typeface="Verdana" pitchFamily="34" charset="0"/>
                <a:cs typeface="Verdana" pitchFamily="34" charset="0"/>
              </a:rPr>
              <a:t> Apoyacabezas Central</a:t>
            </a:r>
          </a:p>
          <a:p>
            <a:pPr>
              <a:buClr>
                <a:srgbClr val="B03689"/>
              </a:buClr>
              <a:buFont typeface="Arial" pitchFamily="34" charset="0"/>
              <a:buChar char="•"/>
            </a:pPr>
            <a:r>
              <a:rPr lang="es-AR" sz="2400" dirty="0" smtClean="0">
                <a:ea typeface="Verdana" pitchFamily="34" charset="0"/>
                <a:cs typeface="Verdana" pitchFamily="34" charset="0"/>
              </a:rPr>
              <a:t> Encendido Automático de Luces al ponerse en marcha el vehículo</a:t>
            </a:r>
          </a:p>
          <a:p>
            <a:pPr>
              <a:buClr>
                <a:srgbClr val="B03689"/>
              </a:buClr>
              <a:buFont typeface="Arial" pitchFamily="34" charset="0"/>
              <a:buChar char="•"/>
            </a:pPr>
            <a:r>
              <a:rPr lang="es-AR" sz="2400" dirty="0" smtClean="0">
                <a:ea typeface="Verdana" pitchFamily="34" charset="0"/>
                <a:cs typeface="Verdana" pitchFamily="34" charset="0"/>
              </a:rPr>
              <a:t> Alerta acústica y visual de colocación de cinturón de seguridad del conductor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23528" y="4077072"/>
            <a:ext cx="84249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Verdana" pitchFamily="34" charset="0"/>
                <a:cs typeface="Verdana" pitchFamily="34" charset="0"/>
              </a:rPr>
              <a:t>Etapa III (</a:t>
            </a:r>
            <a:r>
              <a:rPr lang="es-ES" sz="24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Verdana" pitchFamily="34" charset="0"/>
                <a:cs typeface="Verdana" pitchFamily="34" charset="0"/>
              </a:rPr>
              <a:t>Disposición Nº 272/11</a:t>
            </a:r>
            <a:r>
              <a:rPr lang="es-AR" sz="24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Verdana" pitchFamily="34" charset="0"/>
                <a:cs typeface="Verdana" pitchFamily="34" charset="0"/>
              </a:rPr>
              <a:t>)</a:t>
            </a:r>
          </a:p>
          <a:p>
            <a:pPr>
              <a:buClr>
                <a:srgbClr val="B03689"/>
              </a:buClr>
              <a:buFont typeface="Arial" pitchFamily="34" charset="0"/>
              <a:buChar char="•"/>
            </a:pPr>
            <a:endParaRPr lang="es-AR" sz="2400" dirty="0" smtClean="0">
              <a:ea typeface="Verdana" pitchFamily="34" charset="0"/>
              <a:cs typeface="Verdana" pitchFamily="34" charset="0"/>
            </a:endParaRPr>
          </a:p>
          <a:p>
            <a:pPr>
              <a:buClr>
                <a:srgbClr val="B03689"/>
              </a:buClr>
              <a:buFont typeface="Arial" pitchFamily="34" charset="0"/>
              <a:buChar char="•"/>
            </a:pPr>
            <a:r>
              <a:rPr lang="es-AR" sz="2400" dirty="0" smtClean="0">
                <a:ea typeface="Verdana" pitchFamily="34" charset="0"/>
                <a:cs typeface="Verdana" pitchFamily="34" charset="0"/>
              </a:rPr>
              <a:t> Impacto Frontal</a:t>
            </a:r>
          </a:p>
          <a:p>
            <a:pPr>
              <a:buClr>
                <a:srgbClr val="B03689"/>
              </a:buClr>
              <a:buFont typeface="Arial" pitchFamily="34" charset="0"/>
              <a:buChar char="•"/>
            </a:pPr>
            <a:r>
              <a:rPr lang="es-AR" sz="2400" dirty="0" smtClean="0">
                <a:ea typeface="Verdana" pitchFamily="34" charset="0"/>
                <a:cs typeface="Verdana" pitchFamily="34" charset="0"/>
              </a:rPr>
              <a:t> Impacto Trasero</a:t>
            </a:r>
          </a:p>
          <a:p>
            <a:pPr>
              <a:buClr>
                <a:srgbClr val="B03689"/>
              </a:buClr>
              <a:buFont typeface="Arial" pitchFamily="34" charset="0"/>
              <a:buChar char="•"/>
            </a:pPr>
            <a:r>
              <a:rPr lang="es-AR" sz="2400" dirty="0" smtClean="0">
                <a:ea typeface="Verdana" pitchFamily="34" charset="0"/>
                <a:cs typeface="Verdana" pitchFamily="34" charset="0"/>
              </a:rPr>
              <a:t> Sistema de Anclaje Rígido (ISOFIX, LATCH u otros)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A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Normativa Futura</a:t>
            </a:r>
            <a:endParaRPr lang="es-AR" sz="3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23528" y="1556792"/>
            <a:ext cx="88204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Verdana" pitchFamily="34" charset="0"/>
                <a:cs typeface="Verdana" pitchFamily="34" charset="0"/>
              </a:rPr>
              <a:t>Etapa IV</a:t>
            </a:r>
          </a:p>
          <a:p>
            <a:endParaRPr lang="es-AR" sz="2400" dirty="0" smtClean="0">
              <a:ea typeface="Verdana" pitchFamily="34" charset="0"/>
              <a:cs typeface="Verdana" pitchFamily="34" charset="0"/>
            </a:endParaRPr>
          </a:p>
          <a:p>
            <a:pPr>
              <a:buClr>
                <a:srgbClr val="B03689"/>
              </a:buClr>
              <a:buFont typeface="Arial" pitchFamily="34" charset="0"/>
              <a:buChar char="•"/>
            </a:pPr>
            <a:r>
              <a:rPr lang="es-AR" sz="2400" dirty="0" smtClean="0">
                <a:ea typeface="Verdana" pitchFamily="34" charset="0"/>
                <a:cs typeface="Verdana" pitchFamily="34" charset="0"/>
              </a:rPr>
              <a:t> Ensayo de Impacto Lateral</a:t>
            </a:r>
          </a:p>
          <a:p>
            <a:pPr>
              <a:buClr>
                <a:srgbClr val="B03689"/>
              </a:buClr>
              <a:buFont typeface="Arial" pitchFamily="34" charset="0"/>
              <a:buChar char="•"/>
            </a:pPr>
            <a:endParaRPr lang="es-AR" sz="2400" dirty="0" smtClean="0">
              <a:ea typeface="Verdana" pitchFamily="34" charset="0"/>
              <a:cs typeface="Verdana" pitchFamily="34" charset="0"/>
            </a:endParaRPr>
          </a:p>
          <a:p>
            <a:pPr>
              <a:buClr>
                <a:srgbClr val="B03689"/>
              </a:buClr>
              <a:buFont typeface="Arial" pitchFamily="34" charset="0"/>
              <a:buChar char="•"/>
            </a:pPr>
            <a:r>
              <a:rPr lang="es-AR" sz="2400" dirty="0" smtClean="0">
                <a:ea typeface="Verdana" pitchFamily="34" charset="0"/>
                <a:cs typeface="Verdana" pitchFamily="34" charset="0"/>
              </a:rPr>
              <a:t> Control de Estabilidad</a:t>
            </a:r>
          </a:p>
          <a:p>
            <a:pPr>
              <a:buClr>
                <a:srgbClr val="B03689"/>
              </a:buClr>
              <a:buFont typeface="Arial" pitchFamily="34" charset="0"/>
              <a:buChar char="•"/>
            </a:pPr>
            <a:endParaRPr lang="es-AR" sz="2400" dirty="0" smtClean="0">
              <a:ea typeface="Verdana" pitchFamily="34" charset="0"/>
              <a:cs typeface="Verdana" pitchFamily="34" charset="0"/>
            </a:endParaRPr>
          </a:p>
          <a:p>
            <a:pPr marL="182563" indent="-182563">
              <a:buClr>
                <a:srgbClr val="B03689"/>
              </a:buClr>
              <a:buFont typeface="Arial" pitchFamily="34" charset="0"/>
              <a:buChar char="•"/>
            </a:pPr>
            <a:r>
              <a:rPr lang="es-AR" sz="2400" dirty="0" smtClean="0">
                <a:ea typeface="Verdana" pitchFamily="34" charset="0"/>
                <a:cs typeface="Verdana" pitchFamily="34" charset="0"/>
              </a:rPr>
              <a:t>Retractor Cinturones de Seguridad Laterales Traseros</a:t>
            </a:r>
          </a:p>
          <a:p>
            <a:pPr>
              <a:buClr>
                <a:srgbClr val="B03689"/>
              </a:buClr>
              <a:buFont typeface="Arial" pitchFamily="34" charset="0"/>
              <a:buChar char="•"/>
            </a:pPr>
            <a:endParaRPr lang="es-AR" sz="2400" dirty="0" smtClean="0">
              <a:ea typeface="Verdana" pitchFamily="34" charset="0"/>
              <a:cs typeface="Verdana" pitchFamily="34" charset="0"/>
            </a:endParaRPr>
          </a:p>
          <a:p>
            <a:pPr>
              <a:buClr>
                <a:srgbClr val="B03689"/>
              </a:buClr>
              <a:buFont typeface="Arial" pitchFamily="34" charset="0"/>
              <a:buChar char="•"/>
            </a:pPr>
            <a:r>
              <a:rPr lang="es-AR" sz="2400" dirty="0" smtClean="0">
                <a:ea typeface="Verdana" pitchFamily="34" charset="0"/>
                <a:cs typeface="Verdana" pitchFamily="34" charset="0"/>
              </a:rPr>
              <a:t> Soporte fijación Extintor  (dentro del habitáculo)</a:t>
            </a:r>
          </a:p>
          <a:p>
            <a:pPr>
              <a:buClr>
                <a:srgbClr val="B03689"/>
              </a:buClr>
              <a:buFont typeface="Arial" pitchFamily="34" charset="0"/>
              <a:buChar char="•"/>
            </a:pPr>
            <a:endParaRPr lang="es-AR" sz="2400" dirty="0" smtClean="0"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A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Normativa Vigente</a:t>
            </a:r>
            <a:endParaRPr lang="es-AR" sz="3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9" name="Text Box 160"/>
          <p:cNvSpPr txBox="1">
            <a:spLocks noChangeArrowheads="1"/>
          </p:cNvSpPr>
          <p:nvPr/>
        </p:nvSpPr>
        <p:spPr bwMode="auto">
          <a:xfrm>
            <a:off x="179512" y="5733256"/>
            <a:ext cx="8686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b="1" dirty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</a:rPr>
              <a:t>Fuente: Datos de vehículos asegurados 0 km aportados por Cías. de </a:t>
            </a:r>
            <a:r>
              <a:rPr lang="es-MX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</a:rPr>
              <a:t>seguros</a:t>
            </a:r>
          </a:p>
          <a:p>
            <a:pPr algn="ctr"/>
            <a:r>
              <a:rPr lang="es-MX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</a:rPr>
              <a:t> (60% </a:t>
            </a:r>
            <a:r>
              <a:rPr lang="es-MX" b="1" dirty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</a:rPr>
              <a:t>Mkt </a:t>
            </a:r>
            <a:r>
              <a:rPr lang="es-MX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</a:rPr>
              <a:t>Share) – Actualizado Octubre 2013</a:t>
            </a:r>
            <a:endParaRPr lang="es-MX" b="1" dirty="0">
              <a:solidFill>
                <a:schemeClr val="tx1">
                  <a:lumMod val="75000"/>
                  <a:lumOff val="25000"/>
                </a:schemeClr>
              </a:solidFill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013" t="1598" r="6395" b="2505"/>
          <a:stretch>
            <a:fillRect/>
          </a:stretch>
        </p:blipFill>
        <p:spPr bwMode="auto">
          <a:xfrm>
            <a:off x="467544" y="1484784"/>
            <a:ext cx="7992888" cy="4170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>
          <a:xfrm>
            <a:off x="1547664" y="3140968"/>
            <a:ext cx="6912768" cy="5809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</a:pPr>
            <a:r>
              <a:rPr lang="es-AR" sz="4800" b="1" spc="50" dirty="0" smtClean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Análisis de Equipamiento:</a:t>
            </a:r>
          </a:p>
          <a:p>
            <a:pPr lvl="0" algn="ctr">
              <a:spcBef>
                <a:spcPct val="0"/>
              </a:spcBef>
            </a:pPr>
            <a:r>
              <a:rPr lang="es-AR" sz="4800" b="1" spc="50" dirty="0" smtClean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Versiones Ofrecidas </a:t>
            </a:r>
          </a:p>
          <a:p>
            <a:pPr lvl="0" algn="ctr">
              <a:spcBef>
                <a:spcPct val="0"/>
              </a:spcBef>
            </a:pPr>
            <a:r>
              <a:rPr lang="es-AR" sz="4800" b="1" spc="50" dirty="0" smtClean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1er. Semestre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A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Autos mas Vendidos 2013</a:t>
            </a:r>
            <a:endParaRPr lang="es-AR" sz="3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9" name="Text Box 160"/>
          <p:cNvSpPr txBox="1">
            <a:spLocks noChangeArrowheads="1"/>
          </p:cNvSpPr>
          <p:nvPr/>
        </p:nvSpPr>
        <p:spPr bwMode="auto">
          <a:xfrm>
            <a:off x="7092280" y="5229200"/>
            <a:ext cx="19180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MX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(*) Fuente</a:t>
            </a:r>
            <a:r>
              <a:rPr lang="es-MX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s-MX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ACARA</a:t>
            </a:r>
            <a:endParaRPr lang="es-MX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67544" y="1484784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</a:rPr>
              <a:t>Patentamientos </a:t>
            </a:r>
            <a:r>
              <a:rPr lang="es-A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</a:rPr>
              <a:t>Enero – Junio 2013 </a:t>
            </a:r>
            <a:r>
              <a:rPr lang="es-A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</a:rPr>
              <a:t>(*): </a:t>
            </a:r>
            <a:r>
              <a:rPr lang="es-AR" sz="2400" dirty="0" smtClean="0">
                <a:solidFill>
                  <a:srgbClr val="B03689"/>
                </a:solidFill>
                <a:ea typeface="Verdana" pitchFamily="34" charset="0"/>
                <a:cs typeface="Verdana" pitchFamily="34" charset="0"/>
              </a:rPr>
              <a:t>377.844</a:t>
            </a:r>
            <a:endParaRPr lang="es-AR" sz="2000" dirty="0" smtClean="0">
              <a:solidFill>
                <a:srgbClr val="B03689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67544" y="1988840"/>
            <a:ext cx="712879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s-A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</a:rPr>
              <a:t>Top 10 modelos más vendidos patentados:</a:t>
            </a:r>
            <a:endParaRPr lang="es-AR" sz="2000" b="1" dirty="0" smtClean="0">
              <a:solidFill>
                <a:schemeClr val="tx1">
                  <a:lumMod val="75000"/>
                  <a:lumOff val="25000"/>
                </a:schemeClr>
              </a:solidFill>
              <a:ea typeface="Verdana" pitchFamily="34" charset="0"/>
              <a:cs typeface="Verdana" pitchFamily="34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A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</a:rPr>
              <a:t>Volkswagen Gol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A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</a:rPr>
              <a:t>Chevrolet Classic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A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</a:rPr>
              <a:t>Peugeot 207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A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</a:rPr>
              <a:t>Ford Eco Sport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A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</a:rPr>
              <a:t>Renault Clio Mío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A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</a:rPr>
              <a:t>Renault Duster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A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</a:rPr>
              <a:t>Ford Fiesta Kinetic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A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</a:rPr>
              <a:t>Volkswagen Suran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A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</a:rPr>
              <a:t>Fiat Palio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A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</a:rPr>
              <a:t>Peugeot 308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6588224" y="3212976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 smtClean="0">
                <a:solidFill>
                  <a:schemeClr val="bg1"/>
                </a:solidFill>
                <a:ea typeface="Verdana" pitchFamily="34" charset="0"/>
                <a:cs typeface="Verdana" pitchFamily="34" charset="0"/>
              </a:rPr>
              <a:t>Top 10</a:t>
            </a:r>
            <a:endParaRPr lang="es-AR" sz="2000" dirty="0">
              <a:solidFill>
                <a:schemeClr val="bg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444208" y="3429000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b="1" dirty="0" smtClean="0">
                <a:solidFill>
                  <a:schemeClr val="bg1"/>
                </a:solidFill>
                <a:ea typeface="Verdana" pitchFamily="34" charset="0"/>
                <a:cs typeface="Verdana" pitchFamily="34" charset="0"/>
              </a:rPr>
              <a:t>Top 10</a:t>
            </a:r>
            <a:endParaRPr lang="es-AR" sz="2000" b="1" dirty="0">
              <a:solidFill>
                <a:schemeClr val="bg1"/>
              </a:solidFill>
              <a:ea typeface="Verdana" pitchFamily="34" charset="0"/>
              <a:cs typeface="Verdana" pitchFamily="34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1920" y="2564904"/>
            <a:ext cx="4772638" cy="3120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5" grpId="0"/>
      <p:bldP spid="6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2727</TotalTime>
  <Words>1673</Words>
  <Application>Microsoft Office PowerPoint</Application>
  <PresentationFormat>Presentación en pantalla (4:3)</PresentationFormat>
  <Paragraphs>320</Paragraphs>
  <Slides>37</Slides>
  <Notes>28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38" baseType="lpstr">
      <vt:lpstr>Tema de Office</vt:lpstr>
      <vt:lpstr>Diapositiva 1</vt:lpstr>
      <vt:lpstr>Diapositiva 2</vt:lpstr>
      <vt:lpstr>Status Parque Asegurado (independientemente de la antigüedad del vehículo)</vt:lpstr>
      <vt:lpstr>Normativa Vigente</vt:lpstr>
      <vt:lpstr>Normativa Vigente</vt:lpstr>
      <vt:lpstr>Normativa Futura</vt:lpstr>
      <vt:lpstr>Normativa Vigente</vt:lpstr>
      <vt:lpstr>Diapositiva 8</vt:lpstr>
      <vt:lpstr>Autos mas Vendidos 2013</vt:lpstr>
      <vt:lpstr>Autos mas Vendidos 2013</vt:lpstr>
      <vt:lpstr>Autos mas Vendidos 2013</vt:lpstr>
      <vt:lpstr>Confort vs. Seguridad</vt:lpstr>
      <vt:lpstr>Diapositiva 13</vt:lpstr>
      <vt:lpstr>Diapositiva 14</vt:lpstr>
      <vt:lpstr>Normativas:</vt:lpstr>
      <vt:lpstr>Normativas:</vt:lpstr>
      <vt:lpstr>Normativas: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Estudio Comparativo</vt:lpstr>
      <vt:lpstr>Estudio Comparativo</vt:lpstr>
      <vt:lpstr>Estudio Comparativo</vt:lpstr>
      <vt:lpstr>Estudio Comparativo</vt:lpstr>
      <vt:lpstr>Estudio Comparativo</vt:lpstr>
      <vt:lpstr>Estudio Comparativo</vt:lpstr>
      <vt:lpstr>Ensayo Crash Test Comparativo</vt:lpstr>
      <vt:lpstr>Diapositiva 33</vt:lpstr>
      <vt:lpstr>Diapositiva 34</vt:lpstr>
      <vt:lpstr>Diapositiva 35</vt:lpstr>
      <vt:lpstr>Diapositiva 36</vt:lpstr>
      <vt:lpstr>Diapositiva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Marina Rojas</dc:creator>
  <cp:lastModifiedBy>Silvia Delicio</cp:lastModifiedBy>
  <cp:revision>386</cp:revision>
  <dcterms:created xsi:type="dcterms:W3CDTF">2013-07-25T11:37:51Z</dcterms:created>
  <dcterms:modified xsi:type="dcterms:W3CDTF">2013-11-20T15:42:07Z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