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layout8.xml" ContentType="application/vnd.openxmlformats-officedocument.drawingml.diagramLayout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Default Extension="gif" ContentType="image/gif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39"/>
  </p:notesMasterIdLst>
  <p:sldIdLst>
    <p:sldId id="256" r:id="rId2"/>
    <p:sldId id="290" r:id="rId3"/>
    <p:sldId id="261" r:id="rId4"/>
    <p:sldId id="260" r:id="rId5"/>
    <p:sldId id="296" r:id="rId6"/>
    <p:sldId id="263" r:id="rId7"/>
    <p:sldId id="264" r:id="rId8"/>
    <p:sldId id="278" r:id="rId9"/>
    <p:sldId id="265" r:id="rId10"/>
    <p:sldId id="273" r:id="rId11"/>
    <p:sldId id="274" r:id="rId12"/>
    <p:sldId id="272" r:id="rId13"/>
    <p:sldId id="284" r:id="rId14"/>
    <p:sldId id="270" r:id="rId15"/>
    <p:sldId id="275" r:id="rId16"/>
    <p:sldId id="299" r:id="rId17"/>
    <p:sldId id="300" r:id="rId18"/>
    <p:sldId id="301" r:id="rId19"/>
    <p:sldId id="302" r:id="rId20"/>
    <p:sldId id="303" r:id="rId21"/>
    <p:sldId id="304" r:id="rId22"/>
    <p:sldId id="283" r:id="rId23"/>
    <p:sldId id="305" r:id="rId24"/>
    <p:sldId id="306" r:id="rId25"/>
    <p:sldId id="297" r:id="rId26"/>
    <p:sldId id="293" r:id="rId27"/>
    <p:sldId id="294" r:id="rId28"/>
    <p:sldId id="291" r:id="rId29"/>
    <p:sldId id="280" r:id="rId30"/>
    <p:sldId id="307" r:id="rId31"/>
    <p:sldId id="295" r:id="rId32"/>
    <p:sldId id="298" r:id="rId33"/>
    <p:sldId id="286" r:id="rId34"/>
    <p:sldId id="287" r:id="rId35"/>
    <p:sldId id="288" r:id="rId36"/>
    <p:sldId id="289" r:id="rId37"/>
    <p:sldId id="309" r:id="rId38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702E"/>
    <a:srgbClr val="EF1D9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2" autoAdjust="0"/>
    <p:restoredTop sz="91575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004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1E7F2-2097-4DEB-BE49-14357EA7E4B5}" type="doc">
      <dgm:prSet loTypeId="urn:microsoft.com/office/officeart/2005/8/layout/lProcess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AR"/>
        </a:p>
      </dgm:t>
    </dgm:pt>
    <dgm:pt modelId="{C7F84CB4-D66F-4D19-B92B-295B7B760F79}">
      <dgm:prSet phldrT="[Texto]" custT="1"/>
      <dgm:spPr/>
      <dgm:t>
        <a:bodyPr/>
        <a:lstStyle/>
        <a:p>
          <a:r>
            <a:rPr lang="es-AR" sz="2800" dirty="0" smtClean="0"/>
            <a:t>AC</a:t>
          </a:r>
          <a:endParaRPr lang="es-AR" sz="2800" dirty="0"/>
        </a:p>
      </dgm:t>
    </dgm:pt>
    <dgm:pt modelId="{9351EB14-65DD-44ED-BC99-22A147A42B59}" type="parTrans" cxnId="{BC91938E-1D7F-4B46-8574-2C11AA8DEEC3}">
      <dgm:prSet/>
      <dgm:spPr/>
      <dgm:t>
        <a:bodyPr/>
        <a:lstStyle/>
        <a:p>
          <a:endParaRPr lang="es-AR"/>
        </a:p>
      </dgm:t>
    </dgm:pt>
    <dgm:pt modelId="{A5F90549-107B-41EA-84F1-F7DA329DA42D}" type="sibTrans" cxnId="{BC91938E-1D7F-4B46-8574-2C11AA8DEEC3}">
      <dgm:prSet/>
      <dgm:spPr/>
      <dgm:t>
        <a:bodyPr/>
        <a:lstStyle/>
        <a:p>
          <a:endParaRPr lang="es-AR"/>
        </a:p>
      </dgm:t>
    </dgm:pt>
    <dgm:pt modelId="{AD03448A-F80E-4CB3-87B1-BC8B9A0913F6}">
      <dgm:prSet phldrT="[Texto]"/>
      <dgm:spPr/>
      <dgm:t>
        <a:bodyPr/>
        <a:lstStyle/>
        <a:p>
          <a:r>
            <a:rPr lang="es-AR" dirty="0" smtClean="0"/>
            <a:t>91%</a:t>
          </a:r>
          <a:endParaRPr lang="es-AR" dirty="0"/>
        </a:p>
      </dgm:t>
    </dgm:pt>
    <dgm:pt modelId="{BC55F36F-4CFA-4DBB-9552-B28F99E689B9}" type="parTrans" cxnId="{437C331C-8775-4788-AB25-2D38A00A67F9}">
      <dgm:prSet/>
      <dgm:spPr/>
      <dgm:t>
        <a:bodyPr/>
        <a:lstStyle/>
        <a:p>
          <a:endParaRPr lang="es-AR"/>
        </a:p>
      </dgm:t>
    </dgm:pt>
    <dgm:pt modelId="{9B376875-8D75-4CEC-A785-C39C446E01BE}" type="sibTrans" cxnId="{437C331C-8775-4788-AB25-2D38A00A67F9}">
      <dgm:prSet/>
      <dgm:spPr/>
      <dgm:t>
        <a:bodyPr/>
        <a:lstStyle/>
        <a:p>
          <a:endParaRPr lang="es-AR"/>
        </a:p>
      </dgm:t>
    </dgm:pt>
    <dgm:pt modelId="{B1C541FF-C905-413B-9734-7C6199C12FBD}">
      <dgm:prSet phldrT="[Texto]"/>
      <dgm:spPr/>
      <dgm:t>
        <a:bodyPr/>
        <a:lstStyle/>
        <a:p>
          <a:r>
            <a:rPr lang="es-AR" dirty="0" smtClean="0"/>
            <a:t>96%</a:t>
          </a:r>
          <a:endParaRPr lang="es-AR" dirty="0"/>
        </a:p>
      </dgm:t>
    </dgm:pt>
    <dgm:pt modelId="{78516D54-4BBA-4455-A069-EEE25C750906}" type="parTrans" cxnId="{A2177400-7F5F-46A5-B6A7-46904CAC628F}">
      <dgm:prSet/>
      <dgm:spPr/>
      <dgm:t>
        <a:bodyPr/>
        <a:lstStyle/>
        <a:p>
          <a:endParaRPr lang="es-AR"/>
        </a:p>
      </dgm:t>
    </dgm:pt>
    <dgm:pt modelId="{21477215-E71A-4406-A71E-8DF31CE45AF7}" type="sibTrans" cxnId="{A2177400-7F5F-46A5-B6A7-46904CAC628F}">
      <dgm:prSet/>
      <dgm:spPr/>
      <dgm:t>
        <a:bodyPr/>
        <a:lstStyle/>
        <a:p>
          <a:endParaRPr lang="es-AR"/>
        </a:p>
      </dgm:t>
    </dgm:pt>
    <dgm:pt modelId="{F7EF3E47-8AC0-44FC-9A57-C63D0B84FDF8}">
      <dgm:prSet phldrT="[Texto]" custT="1"/>
      <dgm:spPr/>
      <dgm:t>
        <a:bodyPr/>
        <a:lstStyle/>
        <a:p>
          <a:r>
            <a:rPr lang="es-AR" sz="2800" dirty="0" smtClean="0"/>
            <a:t>ABS</a:t>
          </a:r>
          <a:endParaRPr lang="es-AR" sz="2800" dirty="0"/>
        </a:p>
      </dgm:t>
    </dgm:pt>
    <dgm:pt modelId="{4A6392D3-A753-4699-88E7-2CE946837CD8}" type="parTrans" cxnId="{5BD9B5A0-D24E-4A76-8092-BA98F6FE4D02}">
      <dgm:prSet/>
      <dgm:spPr/>
      <dgm:t>
        <a:bodyPr/>
        <a:lstStyle/>
        <a:p>
          <a:endParaRPr lang="es-AR"/>
        </a:p>
      </dgm:t>
    </dgm:pt>
    <dgm:pt modelId="{E21CE5F0-0E31-44E4-B6F5-7E4D5B1D7786}" type="sibTrans" cxnId="{5BD9B5A0-D24E-4A76-8092-BA98F6FE4D02}">
      <dgm:prSet/>
      <dgm:spPr/>
      <dgm:t>
        <a:bodyPr/>
        <a:lstStyle/>
        <a:p>
          <a:endParaRPr lang="es-AR"/>
        </a:p>
      </dgm:t>
    </dgm:pt>
    <dgm:pt modelId="{6EBFC2AF-2884-45FE-9324-29BB21C97EA7}">
      <dgm:prSet phldrT="[Texto]"/>
      <dgm:spPr/>
      <dgm:t>
        <a:bodyPr/>
        <a:lstStyle/>
        <a:p>
          <a:r>
            <a:rPr lang="es-AR" dirty="0" smtClean="0"/>
            <a:t>54%</a:t>
          </a:r>
          <a:endParaRPr lang="es-AR" dirty="0"/>
        </a:p>
      </dgm:t>
    </dgm:pt>
    <dgm:pt modelId="{3B73D4FF-9AE8-46C7-98F0-85BED6183725}" type="parTrans" cxnId="{B4C72F59-5BB2-4D1D-94BB-E84A73A4EDFF}">
      <dgm:prSet/>
      <dgm:spPr/>
      <dgm:t>
        <a:bodyPr/>
        <a:lstStyle/>
        <a:p>
          <a:endParaRPr lang="es-AR"/>
        </a:p>
      </dgm:t>
    </dgm:pt>
    <dgm:pt modelId="{FF9952B9-7B0A-4F3E-9498-7F1EF7CEBF10}" type="sibTrans" cxnId="{B4C72F59-5BB2-4D1D-94BB-E84A73A4EDFF}">
      <dgm:prSet/>
      <dgm:spPr/>
      <dgm:t>
        <a:bodyPr/>
        <a:lstStyle/>
        <a:p>
          <a:endParaRPr lang="es-AR"/>
        </a:p>
      </dgm:t>
    </dgm:pt>
    <dgm:pt modelId="{C3CDA3B9-5F86-4BED-AF82-C35195F39335}">
      <dgm:prSet phldrT="[Texto]"/>
      <dgm:spPr/>
      <dgm:t>
        <a:bodyPr/>
        <a:lstStyle/>
        <a:p>
          <a:r>
            <a:rPr lang="es-AR" dirty="0" smtClean="0"/>
            <a:t>42%</a:t>
          </a:r>
          <a:endParaRPr lang="es-AR" dirty="0"/>
        </a:p>
      </dgm:t>
    </dgm:pt>
    <dgm:pt modelId="{52A43157-AD27-41A1-A4B8-A7DFAE1F4D2B}" type="parTrans" cxnId="{F3CA28C3-50CC-4E3C-A4D5-BDAB73E5A939}">
      <dgm:prSet/>
      <dgm:spPr/>
      <dgm:t>
        <a:bodyPr/>
        <a:lstStyle/>
        <a:p>
          <a:endParaRPr lang="es-AR"/>
        </a:p>
      </dgm:t>
    </dgm:pt>
    <dgm:pt modelId="{BF328C6C-B710-4B1D-A8B1-4DCD1DAE4412}" type="sibTrans" cxnId="{F3CA28C3-50CC-4E3C-A4D5-BDAB73E5A939}">
      <dgm:prSet/>
      <dgm:spPr/>
      <dgm:t>
        <a:bodyPr/>
        <a:lstStyle/>
        <a:p>
          <a:endParaRPr lang="es-AR"/>
        </a:p>
      </dgm:t>
    </dgm:pt>
    <dgm:pt modelId="{10E596E4-CA5C-427C-B876-FE9F3871F6B8}">
      <dgm:prSet phldrT="[Texto]" custT="1"/>
      <dgm:spPr/>
      <dgm:t>
        <a:bodyPr/>
        <a:lstStyle/>
        <a:p>
          <a:r>
            <a:rPr lang="es-AR" sz="2400" dirty="0" smtClean="0"/>
            <a:t>Apoya-cabezas</a:t>
          </a:r>
          <a:endParaRPr lang="es-AR" sz="1600" dirty="0" smtClean="0"/>
        </a:p>
        <a:p>
          <a:r>
            <a:rPr lang="es-AR" sz="1050" dirty="0" smtClean="0"/>
            <a:t>(en todas sus plazas)</a:t>
          </a:r>
          <a:endParaRPr lang="es-AR" sz="1050" dirty="0"/>
        </a:p>
      </dgm:t>
    </dgm:pt>
    <dgm:pt modelId="{88CFBE2D-9802-407C-B443-CF8525B852E5}" type="parTrans" cxnId="{9152DFAF-B69D-4140-AF42-01A658CBC640}">
      <dgm:prSet/>
      <dgm:spPr/>
      <dgm:t>
        <a:bodyPr/>
        <a:lstStyle/>
        <a:p>
          <a:endParaRPr lang="es-AR"/>
        </a:p>
      </dgm:t>
    </dgm:pt>
    <dgm:pt modelId="{B0ECCA62-30E2-4039-942C-6C4DACE21BB0}" type="sibTrans" cxnId="{9152DFAF-B69D-4140-AF42-01A658CBC640}">
      <dgm:prSet/>
      <dgm:spPr/>
      <dgm:t>
        <a:bodyPr/>
        <a:lstStyle/>
        <a:p>
          <a:endParaRPr lang="es-AR"/>
        </a:p>
      </dgm:t>
    </dgm:pt>
    <dgm:pt modelId="{7DBEC6CD-A54C-423A-A096-325CD2266B5B}">
      <dgm:prSet phldrT="[Texto]"/>
      <dgm:spPr/>
      <dgm:t>
        <a:bodyPr/>
        <a:lstStyle/>
        <a:p>
          <a:r>
            <a:rPr lang="es-AR" dirty="0" smtClean="0"/>
            <a:t>35%</a:t>
          </a:r>
          <a:endParaRPr lang="es-AR" dirty="0"/>
        </a:p>
      </dgm:t>
    </dgm:pt>
    <dgm:pt modelId="{D75317E0-A408-4173-BFA7-3D4E685B7BB5}" type="parTrans" cxnId="{8220CD09-2688-4262-8170-603B59016F6A}">
      <dgm:prSet/>
      <dgm:spPr/>
      <dgm:t>
        <a:bodyPr/>
        <a:lstStyle/>
        <a:p>
          <a:endParaRPr lang="es-AR"/>
        </a:p>
      </dgm:t>
    </dgm:pt>
    <dgm:pt modelId="{0E2EA70C-01FA-47AE-9BD2-2510013F01EA}" type="sibTrans" cxnId="{8220CD09-2688-4262-8170-603B59016F6A}">
      <dgm:prSet/>
      <dgm:spPr/>
      <dgm:t>
        <a:bodyPr/>
        <a:lstStyle/>
        <a:p>
          <a:endParaRPr lang="es-AR"/>
        </a:p>
      </dgm:t>
    </dgm:pt>
    <dgm:pt modelId="{5D18B14F-171D-4EEF-B963-20A7D8A6A43A}">
      <dgm:prSet phldrT="[Texto]"/>
      <dgm:spPr/>
      <dgm:t>
        <a:bodyPr/>
        <a:lstStyle/>
        <a:p>
          <a:r>
            <a:rPr lang="es-AR" dirty="0" smtClean="0"/>
            <a:t>32%</a:t>
          </a:r>
          <a:endParaRPr lang="es-AR" dirty="0"/>
        </a:p>
      </dgm:t>
    </dgm:pt>
    <dgm:pt modelId="{8C337988-82EE-464A-B560-8F86233A004E}" type="parTrans" cxnId="{E41ECE7A-00EA-444A-BEC2-E6C51A641433}">
      <dgm:prSet/>
      <dgm:spPr/>
      <dgm:t>
        <a:bodyPr/>
        <a:lstStyle/>
        <a:p>
          <a:endParaRPr lang="es-AR"/>
        </a:p>
      </dgm:t>
    </dgm:pt>
    <dgm:pt modelId="{C452028B-5989-46EF-BCE2-419B52649DF0}" type="sibTrans" cxnId="{E41ECE7A-00EA-444A-BEC2-E6C51A641433}">
      <dgm:prSet/>
      <dgm:spPr/>
      <dgm:t>
        <a:bodyPr/>
        <a:lstStyle/>
        <a:p>
          <a:endParaRPr lang="es-AR"/>
        </a:p>
      </dgm:t>
    </dgm:pt>
    <dgm:pt modelId="{15496687-48C9-46CE-B9D7-340C2457A2B1}">
      <dgm:prSet phldrT="[Texto]" custT="1"/>
      <dgm:spPr/>
      <dgm:t>
        <a:bodyPr/>
        <a:lstStyle/>
        <a:p>
          <a:r>
            <a:rPr lang="es-AR" sz="2800" dirty="0" smtClean="0"/>
            <a:t>Airbag</a:t>
          </a:r>
          <a:endParaRPr lang="es-AR" sz="2800" dirty="0"/>
        </a:p>
      </dgm:t>
    </dgm:pt>
    <dgm:pt modelId="{2AAEC667-4929-43FE-AD56-8045CB2CB338}" type="parTrans" cxnId="{5BF3935C-00C0-4212-B075-929BB6D1ADBC}">
      <dgm:prSet/>
      <dgm:spPr/>
      <dgm:t>
        <a:bodyPr/>
        <a:lstStyle/>
        <a:p>
          <a:endParaRPr lang="es-AR"/>
        </a:p>
      </dgm:t>
    </dgm:pt>
    <dgm:pt modelId="{0C834CE1-0862-4136-8B19-18BB2453DC85}" type="sibTrans" cxnId="{5BF3935C-00C0-4212-B075-929BB6D1ADBC}">
      <dgm:prSet/>
      <dgm:spPr/>
      <dgm:t>
        <a:bodyPr/>
        <a:lstStyle/>
        <a:p>
          <a:endParaRPr lang="es-AR"/>
        </a:p>
      </dgm:t>
    </dgm:pt>
    <dgm:pt modelId="{1B450BC6-7717-4E8B-A308-AF8E7A4FC3D5}">
      <dgm:prSet phldrT="[Texto]"/>
      <dgm:spPr/>
      <dgm:t>
        <a:bodyPr/>
        <a:lstStyle/>
        <a:p>
          <a:r>
            <a:rPr lang="es-AR" dirty="0" smtClean="0"/>
            <a:t>60%</a:t>
          </a:r>
          <a:endParaRPr lang="es-AR" dirty="0"/>
        </a:p>
      </dgm:t>
    </dgm:pt>
    <dgm:pt modelId="{8337A531-CB0E-4D17-94A6-8FEDE2BDAD4F}" type="parTrans" cxnId="{E1044D94-E135-4ED4-A77B-C77B704917BC}">
      <dgm:prSet/>
      <dgm:spPr/>
      <dgm:t>
        <a:bodyPr/>
        <a:lstStyle/>
        <a:p>
          <a:endParaRPr lang="es-AR"/>
        </a:p>
      </dgm:t>
    </dgm:pt>
    <dgm:pt modelId="{180056D5-6BFF-408D-85EC-61169A576AF6}" type="sibTrans" cxnId="{E1044D94-E135-4ED4-A77B-C77B704917BC}">
      <dgm:prSet/>
      <dgm:spPr/>
      <dgm:t>
        <a:bodyPr/>
        <a:lstStyle/>
        <a:p>
          <a:endParaRPr lang="es-AR"/>
        </a:p>
      </dgm:t>
    </dgm:pt>
    <dgm:pt modelId="{60F74792-0DA8-417F-AC2A-1BCC7A4CB660}">
      <dgm:prSet phldrT="[Texto]"/>
      <dgm:spPr/>
      <dgm:t>
        <a:bodyPr/>
        <a:lstStyle/>
        <a:p>
          <a:r>
            <a:rPr lang="es-AR" dirty="0" smtClean="0"/>
            <a:t>50%</a:t>
          </a:r>
          <a:endParaRPr lang="es-AR" dirty="0"/>
        </a:p>
      </dgm:t>
    </dgm:pt>
    <dgm:pt modelId="{0374A5B0-B8E5-426E-AC96-7E73D8E9F647}" type="parTrans" cxnId="{4547C05D-35B1-4C12-AB1A-2FC4339C6832}">
      <dgm:prSet/>
      <dgm:spPr/>
      <dgm:t>
        <a:bodyPr/>
        <a:lstStyle/>
        <a:p>
          <a:endParaRPr lang="es-AR"/>
        </a:p>
      </dgm:t>
    </dgm:pt>
    <dgm:pt modelId="{063896D7-1520-4C47-9D68-01E49826AF84}" type="sibTrans" cxnId="{4547C05D-35B1-4C12-AB1A-2FC4339C6832}">
      <dgm:prSet/>
      <dgm:spPr/>
      <dgm:t>
        <a:bodyPr/>
        <a:lstStyle/>
        <a:p>
          <a:endParaRPr lang="es-AR"/>
        </a:p>
      </dgm:t>
    </dgm:pt>
    <dgm:pt modelId="{DAD6DF42-75D6-4BC3-B2C7-381B756AB2E6}" type="pres">
      <dgm:prSet presAssocID="{A6E1E7F2-2097-4DEB-BE49-14357EA7E4B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0F3E54A-0521-4720-B348-9CA1B03ACB0E}" type="pres">
      <dgm:prSet presAssocID="{C7F84CB4-D66F-4D19-B92B-295B7B760F79}" presName="compNode" presStyleCnt="0"/>
      <dgm:spPr/>
    </dgm:pt>
    <dgm:pt modelId="{95CE4B1C-C771-429B-8B1C-457B24636E90}" type="pres">
      <dgm:prSet presAssocID="{C7F84CB4-D66F-4D19-B92B-295B7B760F79}" presName="aNode" presStyleLbl="bgShp" presStyleIdx="0" presStyleCnt="4" custLinFactNeighborX="1318"/>
      <dgm:spPr/>
      <dgm:t>
        <a:bodyPr/>
        <a:lstStyle/>
        <a:p>
          <a:endParaRPr lang="es-AR"/>
        </a:p>
      </dgm:t>
    </dgm:pt>
    <dgm:pt modelId="{815FAAB9-EC15-49F1-A766-69269299DA7E}" type="pres">
      <dgm:prSet presAssocID="{C7F84CB4-D66F-4D19-B92B-295B7B760F79}" presName="textNode" presStyleLbl="bgShp" presStyleIdx="0" presStyleCnt="4"/>
      <dgm:spPr/>
      <dgm:t>
        <a:bodyPr/>
        <a:lstStyle/>
        <a:p>
          <a:endParaRPr lang="es-AR"/>
        </a:p>
      </dgm:t>
    </dgm:pt>
    <dgm:pt modelId="{58913759-62A9-4359-9D4D-BF33C7A9A98D}" type="pres">
      <dgm:prSet presAssocID="{C7F84CB4-D66F-4D19-B92B-295B7B760F79}" presName="compChildNode" presStyleCnt="0"/>
      <dgm:spPr/>
    </dgm:pt>
    <dgm:pt modelId="{0BD51275-34DF-4326-9B19-66E4563B6682}" type="pres">
      <dgm:prSet presAssocID="{C7F84CB4-D66F-4D19-B92B-295B7B760F79}" presName="theInnerList" presStyleCnt="0"/>
      <dgm:spPr/>
    </dgm:pt>
    <dgm:pt modelId="{2EFBBD15-DD02-4C0E-854A-C61291A84F2B}" type="pres">
      <dgm:prSet presAssocID="{AD03448A-F80E-4CB3-87B1-BC8B9A0913F6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53B9543-8601-4D53-B4ED-DA4206EBBC09}" type="pres">
      <dgm:prSet presAssocID="{AD03448A-F80E-4CB3-87B1-BC8B9A0913F6}" presName="aSpace2" presStyleCnt="0"/>
      <dgm:spPr/>
    </dgm:pt>
    <dgm:pt modelId="{3B49C2C5-AE7E-42CC-915F-2C70AB9953FF}" type="pres">
      <dgm:prSet presAssocID="{B1C541FF-C905-413B-9734-7C6199C12FBD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B45E70D-5DA5-42F8-946D-8FBA5E70B607}" type="pres">
      <dgm:prSet presAssocID="{C7F84CB4-D66F-4D19-B92B-295B7B760F79}" presName="aSpace" presStyleCnt="0"/>
      <dgm:spPr/>
    </dgm:pt>
    <dgm:pt modelId="{A6F1E1A7-798F-4420-93CE-B972385E9F0C}" type="pres">
      <dgm:prSet presAssocID="{15496687-48C9-46CE-B9D7-340C2457A2B1}" presName="compNode" presStyleCnt="0"/>
      <dgm:spPr/>
    </dgm:pt>
    <dgm:pt modelId="{125A29F0-E807-4167-B601-8C95BFE9F900}" type="pres">
      <dgm:prSet presAssocID="{15496687-48C9-46CE-B9D7-340C2457A2B1}" presName="aNode" presStyleLbl="bgShp" presStyleIdx="1" presStyleCnt="4" custLinFactNeighborX="1318"/>
      <dgm:spPr/>
      <dgm:t>
        <a:bodyPr/>
        <a:lstStyle/>
        <a:p>
          <a:endParaRPr lang="es-AR"/>
        </a:p>
      </dgm:t>
    </dgm:pt>
    <dgm:pt modelId="{1C226090-4E74-4545-8338-287A941B937F}" type="pres">
      <dgm:prSet presAssocID="{15496687-48C9-46CE-B9D7-340C2457A2B1}" presName="textNode" presStyleLbl="bgShp" presStyleIdx="1" presStyleCnt="4"/>
      <dgm:spPr/>
      <dgm:t>
        <a:bodyPr/>
        <a:lstStyle/>
        <a:p>
          <a:endParaRPr lang="es-AR"/>
        </a:p>
      </dgm:t>
    </dgm:pt>
    <dgm:pt modelId="{6B548F59-87DE-4BFC-A5C3-CEAB5AE1ECBA}" type="pres">
      <dgm:prSet presAssocID="{15496687-48C9-46CE-B9D7-340C2457A2B1}" presName="compChildNode" presStyleCnt="0"/>
      <dgm:spPr/>
    </dgm:pt>
    <dgm:pt modelId="{8535FF7D-2167-4970-AAD5-DAB32D04E8BD}" type="pres">
      <dgm:prSet presAssocID="{15496687-48C9-46CE-B9D7-340C2457A2B1}" presName="theInnerList" presStyleCnt="0"/>
      <dgm:spPr/>
    </dgm:pt>
    <dgm:pt modelId="{45C7BC8B-28DB-46B4-BECC-11662DAE1C1F}" type="pres">
      <dgm:prSet presAssocID="{1B450BC6-7717-4E8B-A308-AF8E7A4FC3D5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351DD02-1FE4-41EA-8DE8-ED5E04EE55E4}" type="pres">
      <dgm:prSet presAssocID="{1B450BC6-7717-4E8B-A308-AF8E7A4FC3D5}" presName="aSpace2" presStyleCnt="0"/>
      <dgm:spPr/>
    </dgm:pt>
    <dgm:pt modelId="{A7720B71-0529-43B2-8802-47559D54999C}" type="pres">
      <dgm:prSet presAssocID="{60F74792-0DA8-417F-AC2A-1BCC7A4CB660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E1B749A-3342-4AF6-8CE3-E995DC27CDA0}" type="pres">
      <dgm:prSet presAssocID="{15496687-48C9-46CE-B9D7-340C2457A2B1}" presName="aSpace" presStyleCnt="0"/>
      <dgm:spPr/>
    </dgm:pt>
    <dgm:pt modelId="{9F0AF0BC-6010-41DA-86BA-F93131139E15}" type="pres">
      <dgm:prSet presAssocID="{F7EF3E47-8AC0-44FC-9A57-C63D0B84FDF8}" presName="compNode" presStyleCnt="0"/>
      <dgm:spPr/>
    </dgm:pt>
    <dgm:pt modelId="{EB028F04-98B2-4314-B40D-D5BAE44EB92B}" type="pres">
      <dgm:prSet presAssocID="{F7EF3E47-8AC0-44FC-9A57-C63D0B84FDF8}" presName="aNode" presStyleLbl="bgShp" presStyleIdx="2" presStyleCnt="4"/>
      <dgm:spPr/>
      <dgm:t>
        <a:bodyPr/>
        <a:lstStyle/>
        <a:p>
          <a:endParaRPr lang="es-AR"/>
        </a:p>
      </dgm:t>
    </dgm:pt>
    <dgm:pt modelId="{7C646175-E85B-4B66-A09C-CC3003012950}" type="pres">
      <dgm:prSet presAssocID="{F7EF3E47-8AC0-44FC-9A57-C63D0B84FDF8}" presName="textNode" presStyleLbl="bgShp" presStyleIdx="2" presStyleCnt="4"/>
      <dgm:spPr/>
      <dgm:t>
        <a:bodyPr/>
        <a:lstStyle/>
        <a:p>
          <a:endParaRPr lang="es-AR"/>
        </a:p>
      </dgm:t>
    </dgm:pt>
    <dgm:pt modelId="{7609906A-5624-4FCF-BF80-1C78036D870C}" type="pres">
      <dgm:prSet presAssocID="{F7EF3E47-8AC0-44FC-9A57-C63D0B84FDF8}" presName="compChildNode" presStyleCnt="0"/>
      <dgm:spPr/>
    </dgm:pt>
    <dgm:pt modelId="{E5EC2A2F-5D91-4B6E-B00B-CB7B95506850}" type="pres">
      <dgm:prSet presAssocID="{F7EF3E47-8AC0-44FC-9A57-C63D0B84FDF8}" presName="theInnerList" presStyleCnt="0"/>
      <dgm:spPr/>
    </dgm:pt>
    <dgm:pt modelId="{8F5FFE5F-0B9F-4B7D-BCA2-9D638D808E4D}" type="pres">
      <dgm:prSet presAssocID="{6EBFC2AF-2884-45FE-9324-29BB21C97EA7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DBC48F6-581C-490A-AD87-E42A091D3898}" type="pres">
      <dgm:prSet presAssocID="{6EBFC2AF-2884-45FE-9324-29BB21C97EA7}" presName="aSpace2" presStyleCnt="0"/>
      <dgm:spPr/>
    </dgm:pt>
    <dgm:pt modelId="{5FCCFCCD-DA1A-4E45-A0C2-31C1E4890933}" type="pres">
      <dgm:prSet presAssocID="{C3CDA3B9-5F86-4BED-AF82-C35195F39335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F265285-D703-4E36-94DA-C10E76871595}" type="pres">
      <dgm:prSet presAssocID="{F7EF3E47-8AC0-44FC-9A57-C63D0B84FDF8}" presName="aSpace" presStyleCnt="0"/>
      <dgm:spPr/>
    </dgm:pt>
    <dgm:pt modelId="{F403AC76-4B1F-4C70-A9E7-7E5471821F03}" type="pres">
      <dgm:prSet presAssocID="{10E596E4-CA5C-427C-B876-FE9F3871F6B8}" presName="compNode" presStyleCnt="0"/>
      <dgm:spPr/>
    </dgm:pt>
    <dgm:pt modelId="{11B9B7A8-F61E-4007-9B92-C2AD15332783}" type="pres">
      <dgm:prSet presAssocID="{10E596E4-CA5C-427C-B876-FE9F3871F6B8}" presName="aNode" presStyleLbl="bgShp" presStyleIdx="3" presStyleCnt="4"/>
      <dgm:spPr/>
      <dgm:t>
        <a:bodyPr/>
        <a:lstStyle/>
        <a:p>
          <a:endParaRPr lang="es-AR"/>
        </a:p>
      </dgm:t>
    </dgm:pt>
    <dgm:pt modelId="{8CB42693-177C-4A15-BE00-681A1F3314CE}" type="pres">
      <dgm:prSet presAssocID="{10E596E4-CA5C-427C-B876-FE9F3871F6B8}" presName="textNode" presStyleLbl="bgShp" presStyleIdx="3" presStyleCnt="4"/>
      <dgm:spPr/>
      <dgm:t>
        <a:bodyPr/>
        <a:lstStyle/>
        <a:p>
          <a:endParaRPr lang="es-AR"/>
        </a:p>
      </dgm:t>
    </dgm:pt>
    <dgm:pt modelId="{9D9B2AC2-7F51-4400-A64D-3F9A6380EDE5}" type="pres">
      <dgm:prSet presAssocID="{10E596E4-CA5C-427C-B876-FE9F3871F6B8}" presName="compChildNode" presStyleCnt="0"/>
      <dgm:spPr/>
    </dgm:pt>
    <dgm:pt modelId="{75263AC4-9357-49AD-8F3A-A37C585141FC}" type="pres">
      <dgm:prSet presAssocID="{10E596E4-CA5C-427C-B876-FE9F3871F6B8}" presName="theInnerList" presStyleCnt="0"/>
      <dgm:spPr/>
    </dgm:pt>
    <dgm:pt modelId="{F912A036-C4B6-49E3-A431-26EC502820B7}" type="pres">
      <dgm:prSet presAssocID="{7DBEC6CD-A54C-423A-A096-325CD2266B5B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2B6A35F-C4FA-4655-B055-DB35A9F7EFDC}" type="pres">
      <dgm:prSet presAssocID="{7DBEC6CD-A54C-423A-A096-325CD2266B5B}" presName="aSpace2" presStyleCnt="0"/>
      <dgm:spPr/>
    </dgm:pt>
    <dgm:pt modelId="{AF1286D2-3F7B-47A8-BA8F-4DD25ECE6D87}" type="pres">
      <dgm:prSet presAssocID="{5D18B14F-171D-4EEF-B963-20A7D8A6A43A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804D457-750B-4D39-A5C3-F3B34D8C757F}" type="presOf" srcId="{15496687-48C9-46CE-B9D7-340C2457A2B1}" destId="{125A29F0-E807-4167-B601-8C95BFE9F900}" srcOrd="0" destOrd="0" presId="urn:microsoft.com/office/officeart/2005/8/layout/lProcess2"/>
    <dgm:cxn modelId="{1CB0D191-01A9-4B18-B524-56A59039E457}" type="presOf" srcId="{6EBFC2AF-2884-45FE-9324-29BB21C97EA7}" destId="{8F5FFE5F-0B9F-4B7D-BCA2-9D638D808E4D}" srcOrd="0" destOrd="0" presId="urn:microsoft.com/office/officeart/2005/8/layout/lProcess2"/>
    <dgm:cxn modelId="{437C331C-8775-4788-AB25-2D38A00A67F9}" srcId="{C7F84CB4-D66F-4D19-B92B-295B7B760F79}" destId="{AD03448A-F80E-4CB3-87B1-BC8B9A0913F6}" srcOrd="0" destOrd="0" parTransId="{BC55F36F-4CFA-4DBB-9552-B28F99E689B9}" sibTransId="{9B376875-8D75-4CEC-A785-C39C446E01BE}"/>
    <dgm:cxn modelId="{E1044D94-E135-4ED4-A77B-C77B704917BC}" srcId="{15496687-48C9-46CE-B9D7-340C2457A2B1}" destId="{1B450BC6-7717-4E8B-A308-AF8E7A4FC3D5}" srcOrd="0" destOrd="0" parTransId="{8337A531-CB0E-4D17-94A6-8FEDE2BDAD4F}" sibTransId="{180056D5-6BFF-408D-85EC-61169A576AF6}"/>
    <dgm:cxn modelId="{5BD9B5A0-D24E-4A76-8092-BA98F6FE4D02}" srcId="{A6E1E7F2-2097-4DEB-BE49-14357EA7E4B5}" destId="{F7EF3E47-8AC0-44FC-9A57-C63D0B84FDF8}" srcOrd="2" destOrd="0" parTransId="{4A6392D3-A753-4699-88E7-2CE946837CD8}" sibTransId="{E21CE5F0-0E31-44E4-B6F5-7E4D5B1D7786}"/>
    <dgm:cxn modelId="{A4CA27FA-9340-4241-BCBC-9FBCB4C25867}" type="presOf" srcId="{1B450BC6-7717-4E8B-A308-AF8E7A4FC3D5}" destId="{45C7BC8B-28DB-46B4-BECC-11662DAE1C1F}" srcOrd="0" destOrd="0" presId="urn:microsoft.com/office/officeart/2005/8/layout/lProcess2"/>
    <dgm:cxn modelId="{219C0304-DB7C-43BD-A23F-A0F736FC35BC}" type="presOf" srcId="{B1C541FF-C905-413B-9734-7C6199C12FBD}" destId="{3B49C2C5-AE7E-42CC-915F-2C70AB9953FF}" srcOrd="0" destOrd="0" presId="urn:microsoft.com/office/officeart/2005/8/layout/lProcess2"/>
    <dgm:cxn modelId="{A2177400-7F5F-46A5-B6A7-46904CAC628F}" srcId="{C7F84CB4-D66F-4D19-B92B-295B7B760F79}" destId="{B1C541FF-C905-413B-9734-7C6199C12FBD}" srcOrd="1" destOrd="0" parTransId="{78516D54-4BBA-4455-A069-EEE25C750906}" sibTransId="{21477215-E71A-4406-A71E-8DF31CE45AF7}"/>
    <dgm:cxn modelId="{B4C72F59-5BB2-4D1D-94BB-E84A73A4EDFF}" srcId="{F7EF3E47-8AC0-44FC-9A57-C63D0B84FDF8}" destId="{6EBFC2AF-2884-45FE-9324-29BB21C97EA7}" srcOrd="0" destOrd="0" parTransId="{3B73D4FF-9AE8-46C7-98F0-85BED6183725}" sibTransId="{FF9952B9-7B0A-4F3E-9498-7F1EF7CEBF10}"/>
    <dgm:cxn modelId="{1BA00699-4C5B-46E1-B6B5-A04BFB4E8151}" type="presOf" srcId="{15496687-48C9-46CE-B9D7-340C2457A2B1}" destId="{1C226090-4E74-4545-8338-287A941B937F}" srcOrd="1" destOrd="0" presId="urn:microsoft.com/office/officeart/2005/8/layout/lProcess2"/>
    <dgm:cxn modelId="{068AA551-E730-42D2-8824-717F01A2260B}" type="presOf" srcId="{10E596E4-CA5C-427C-B876-FE9F3871F6B8}" destId="{11B9B7A8-F61E-4007-9B92-C2AD15332783}" srcOrd="0" destOrd="0" presId="urn:microsoft.com/office/officeart/2005/8/layout/lProcess2"/>
    <dgm:cxn modelId="{104C96AA-A54B-4F04-A446-9925BED9A970}" type="presOf" srcId="{C7F84CB4-D66F-4D19-B92B-295B7B760F79}" destId="{95CE4B1C-C771-429B-8B1C-457B24636E90}" srcOrd="0" destOrd="0" presId="urn:microsoft.com/office/officeart/2005/8/layout/lProcess2"/>
    <dgm:cxn modelId="{F3CA28C3-50CC-4E3C-A4D5-BDAB73E5A939}" srcId="{F7EF3E47-8AC0-44FC-9A57-C63D0B84FDF8}" destId="{C3CDA3B9-5F86-4BED-AF82-C35195F39335}" srcOrd="1" destOrd="0" parTransId="{52A43157-AD27-41A1-A4B8-A7DFAE1F4D2B}" sibTransId="{BF328C6C-B710-4B1D-A8B1-4DCD1DAE4412}"/>
    <dgm:cxn modelId="{F2DA02C3-9BE4-46EC-8524-E755EFC9C8F0}" type="presOf" srcId="{F7EF3E47-8AC0-44FC-9A57-C63D0B84FDF8}" destId="{EB028F04-98B2-4314-B40D-D5BAE44EB92B}" srcOrd="0" destOrd="0" presId="urn:microsoft.com/office/officeart/2005/8/layout/lProcess2"/>
    <dgm:cxn modelId="{9152DFAF-B69D-4140-AF42-01A658CBC640}" srcId="{A6E1E7F2-2097-4DEB-BE49-14357EA7E4B5}" destId="{10E596E4-CA5C-427C-B876-FE9F3871F6B8}" srcOrd="3" destOrd="0" parTransId="{88CFBE2D-9802-407C-B443-CF8525B852E5}" sibTransId="{B0ECCA62-30E2-4039-942C-6C4DACE21BB0}"/>
    <dgm:cxn modelId="{E41ECE7A-00EA-444A-BEC2-E6C51A641433}" srcId="{10E596E4-CA5C-427C-B876-FE9F3871F6B8}" destId="{5D18B14F-171D-4EEF-B963-20A7D8A6A43A}" srcOrd="1" destOrd="0" parTransId="{8C337988-82EE-464A-B560-8F86233A004E}" sibTransId="{C452028B-5989-46EF-BCE2-419B52649DF0}"/>
    <dgm:cxn modelId="{E2DD4233-B1A0-4BAA-A744-DF6E972F1025}" type="presOf" srcId="{60F74792-0DA8-417F-AC2A-1BCC7A4CB660}" destId="{A7720B71-0529-43B2-8802-47559D54999C}" srcOrd="0" destOrd="0" presId="urn:microsoft.com/office/officeart/2005/8/layout/lProcess2"/>
    <dgm:cxn modelId="{D01B405A-2E83-44C4-B9A1-95D6E94AF4CF}" type="presOf" srcId="{5D18B14F-171D-4EEF-B963-20A7D8A6A43A}" destId="{AF1286D2-3F7B-47A8-BA8F-4DD25ECE6D87}" srcOrd="0" destOrd="0" presId="urn:microsoft.com/office/officeart/2005/8/layout/lProcess2"/>
    <dgm:cxn modelId="{3A23F70F-389E-49D1-B286-68FD45A2263B}" type="presOf" srcId="{A6E1E7F2-2097-4DEB-BE49-14357EA7E4B5}" destId="{DAD6DF42-75D6-4BC3-B2C7-381B756AB2E6}" srcOrd="0" destOrd="0" presId="urn:microsoft.com/office/officeart/2005/8/layout/lProcess2"/>
    <dgm:cxn modelId="{C7D73365-7780-4068-8A08-37F50B167473}" type="presOf" srcId="{C7F84CB4-D66F-4D19-B92B-295B7B760F79}" destId="{815FAAB9-EC15-49F1-A766-69269299DA7E}" srcOrd="1" destOrd="0" presId="urn:microsoft.com/office/officeart/2005/8/layout/lProcess2"/>
    <dgm:cxn modelId="{8220CD09-2688-4262-8170-603B59016F6A}" srcId="{10E596E4-CA5C-427C-B876-FE9F3871F6B8}" destId="{7DBEC6CD-A54C-423A-A096-325CD2266B5B}" srcOrd="0" destOrd="0" parTransId="{D75317E0-A408-4173-BFA7-3D4E685B7BB5}" sibTransId="{0E2EA70C-01FA-47AE-9BD2-2510013F01EA}"/>
    <dgm:cxn modelId="{37F1FD1C-50B6-474B-BDAF-77DC22C7C643}" type="presOf" srcId="{AD03448A-F80E-4CB3-87B1-BC8B9A0913F6}" destId="{2EFBBD15-DD02-4C0E-854A-C61291A84F2B}" srcOrd="0" destOrd="0" presId="urn:microsoft.com/office/officeart/2005/8/layout/lProcess2"/>
    <dgm:cxn modelId="{6944E994-4EC8-4A80-91C6-75C50408EB43}" type="presOf" srcId="{7DBEC6CD-A54C-423A-A096-325CD2266B5B}" destId="{F912A036-C4B6-49E3-A431-26EC502820B7}" srcOrd="0" destOrd="0" presId="urn:microsoft.com/office/officeart/2005/8/layout/lProcess2"/>
    <dgm:cxn modelId="{2D7C77F1-3706-4268-93AB-79344B02A6C7}" type="presOf" srcId="{F7EF3E47-8AC0-44FC-9A57-C63D0B84FDF8}" destId="{7C646175-E85B-4B66-A09C-CC3003012950}" srcOrd="1" destOrd="0" presId="urn:microsoft.com/office/officeart/2005/8/layout/lProcess2"/>
    <dgm:cxn modelId="{BC91938E-1D7F-4B46-8574-2C11AA8DEEC3}" srcId="{A6E1E7F2-2097-4DEB-BE49-14357EA7E4B5}" destId="{C7F84CB4-D66F-4D19-B92B-295B7B760F79}" srcOrd="0" destOrd="0" parTransId="{9351EB14-65DD-44ED-BC99-22A147A42B59}" sibTransId="{A5F90549-107B-41EA-84F1-F7DA329DA42D}"/>
    <dgm:cxn modelId="{5BF3935C-00C0-4212-B075-929BB6D1ADBC}" srcId="{A6E1E7F2-2097-4DEB-BE49-14357EA7E4B5}" destId="{15496687-48C9-46CE-B9D7-340C2457A2B1}" srcOrd="1" destOrd="0" parTransId="{2AAEC667-4929-43FE-AD56-8045CB2CB338}" sibTransId="{0C834CE1-0862-4136-8B19-18BB2453DC85}"/>
    <dgm:cxn modelId="{D013415F-02D7-4C04-A3D4-BF3BA66FB8C0}" type="presOf" srcId="{10E596E4-CA5C-427C-B876-FE9F3871F6B8}" destId="{8CB42693-177C-4A15-BE00-681A1F3314CE}" srcOrd="1" destOrd="0" presId="urn:microsoft.com/office/officeart/2005/8/layout/lProcess2"/>
    <dgm:cxn modelId="{2F1CAE45-97A0-4D76-ACE2-E9A29413F6C8}" type="presOf" srcId="{C3CDA3B9-5F86-4BED-AF82-C35195F39335}" destId="{5FCCFCCD-DA1A-4E45-A0C2-31C1E4890933}" srcOrd="0" destOrd="0" presId="urn:microsoft.com/office/officeart/2005/8/layout/lProcess2"/>
    <dgm:cxn modelId="{4547C05D-35B1-4C12-AB1A-2FC4339C6832}" srcId="{15496687-48C9-46CE-B9D7-340C2457A2B1}" destId="{60F74792-0DA8-417F-AC2A-1BCC7A4CB660}" srcOrd="1" destOrd="0" parTransId="{0374A5B0-B8E5-426E-AC96-7E73D8E9F647}" sibTransId="{063896D7-1520-4C47-9D68-01E49826AF84}"/>
    <dgm:cxn modelId="{1D38D253-24ED-405E-99F2-09C99000ADA4}" type="presParOf" srcId="{DAD6DF42-75D6-4BC3-B2C7-381B756AB2E6}" destId="{30F3E54A-0521-4720-B348-9CA1B03ACB0E}" srcOrd="0" destOrd="0" presId="urn:microsoft.com/office/officeart/2005/8/layout/lProcess2"/>
    <dgm:cxn modelId="{BC4BDF43-3736-4620-9F89-5091D9C5C20E}" type="presParOf" srcId="{30F3E54A-0521-4720-B348-9CA1B03ACB0E}" destId="{95CE4B1C-C771-429B-8B1C-457B24636E90}" srcOrd="0" destOrd="0" presId="urn:microsoft.com/office/officeart/2005/8/layout/lProcess2"/>
    <dgm:cxn modelId="{594B069B-5D54-4215-8E8F-6F9A32C443FD}" type="presParOf" srcId="{30F3E54A-0521-4720-B348-9CA1B03ACB0E}" destId="{815FAAB9-EC15-49F1-A766-69269299DA7E}" srcOrd="1" destOrd="0" presId="urn:microsoft.com/office/officeart/2005/8/layout/lProcess2"/>
    <dgm:cxn modelId="{39175353-614C-4419-B342-71D02C19E11E}" type="presParOf" srcId="{30F3E54A-0521-4720-B348-9CA1B03ACB0E}" destId="{58913759-62A9-4359-9D4D-BF33C7A9A98D}" srcOrd="2" destOrd="0" presId="urn:microsoft.com/office/officeart/2005/8/layout/lProcess2"/>
    <dgm:cxn modelId="{DED8B5AE-7DFE-4178-9FC1-82CD89D9E348}" type="presParOf" srcId="{58913759-62A9-4359-9D4D-BF33C7A9A98D}" destId="{0BD51275-34DF-4326-9B19-66E4563B6682}" srcOrd="0" destOrd="0" presId="urn:microsoft.com/office/officeart/2005/8/layout/lProcess2"/>
    <dgm:cxn modelId="{043DF5A3-428C-4EAC-83E2-4F0689803F8D}" type="presParOf" srcId="{0BD51275-34DF-4326-9B19-66E4563B6682}" destId="{2EFBBD15-DD02-4C0E-854A-C61291A84F2B}" srcOrd="0" destOrd="0" presId="urn:microsoft.com/office/officeart/2005/8/layout/lProcess2"/>
    <dgm:cxn modelId="{F0FFBD65-5799-4C82-8261-3876CEDC1519}" type="presParOf" srcId="{0BD51275-34DF-4326-9B19-66E4563B6682}" destId="{653B9543-8601-4D53-B4ED-DA4206EBBC09}" srcOrd="1" destOrd="0" presId="urn:microsoft.com/office/officeart/2005/8/layout/lProcess2"/>
    <dgm:cxn modelId="{52361BCC-AE3B-4BFB-8578-C06BEBFEC32E}" type="presParOf" srcId="{0BD51275-34DF-4326-9B19-66E4563B6682}" destId="{3B49C2C5-AE7E-42CC-915F-2C70AB9953FF}" srcOrd="2" destOrd="0" presId="urn:microsoft.com/office/officeart/2005/8/layout/lProcess2"/>
    <dgm:cxn modelId="{E17FC44D-35AB-47AB-8061-A230A9B1A761}" type="presParOf" srcId="{DAD6DF42-75D6-4BC3-B2C7-381B756AB2E6}" destId="{DB45E70D-5DA5-42F8-946D-8FBA5E70B607}" srcOrd="1" destOrd="0" presId="urn:microsoft.com/office/officeart/2005/8/layout/lProcess2"/>
    <dgm:cxn modelId="{281E3513-9749-433F-B852-1E72B0C4F35B}" type="presParOf" srcId="{DAD6DF42-75D6-4BC3-B2C7-381B756AB2E6}" destId="{A6F1E1A7-798F-4420-93CE-B972385E9F0C}" srcOrd="2" destOrd="0" presId="urn:microsoft.com/office/officeart/2005/8/layout/lProcess2"/>
    <dgm:cxn modelId="{C1A055AE-E2D4-4471-8745-8C2EF1F8D3D7}" type="presParOf" srcId="{A6F1E1A7-798F-4420-93CE-B972385E9F0C}" destId="{125A29F0-E807-4167-B601-8C95BFE9F900}" srcOrd="0" destOrd="0" presId="urn:microsoft.com/office/officeart/2005/8/layout/lProcess2"/>
    <dgm:cxn modelId="{3D80E9D3-C5D5-492C-9CEB-5B8061F45260}" type="presParOf" srcId="{A6F1E1A7-798F-4420-93CE-B972385E9F0C}" destId="{1C226090-4E74-4545-8338-287A941B937F}" srcOrd="1" destOrd="0" presId="urn:microsoft.com/office/officeart/2005/8/layout/lProcess2"/>
    <dgm:cxn modelId="{63A3DD2C-36ED-4124-976E-2CFAE5B28A4A}" type="presParOf" srcId="{A6F1E1A7-798F-4420-93CE-B972385E9F0C}" destId="{6B548F59-87DE-4BFC-A5C3-CEAB5AE1ECBA}" srcOrd="2" destOrd="0" presId="urn:microsoft.com/office/officeart/2005/8/layout/lProcess2"/>
    <dgm:cxn modelId="{B4DD1F15-80BC-4AB4-85A9-7D5C0F74E9BE}" type="presParOf" srcId="{6B548F59-87DE-4BFC-A5C3-CEAB5AE1ECBA}" destId="{8535FF7D-2167-4970-AAD5-DAB32D04E8BD}" srcOrd="0" destOrd="0" presId="urn:microsoft.com/office/officeart/2005/8/layout/lProcess2"/>
    <dgm:cxn modelId="{8055AAD6-6D9C-48B3-8F08-BBA9ED5D38E3}" type="presParOf" srcId="{8535FF7D-2167-4970-AAD5-DAB32D04E8BD}" destId="{45C7BC8B-28DB-46B4-BECC-11662DAE1C1F}" srcOrd="0" destOrd="0" presId="urn:microsoft.com/office/officeart/2005/8/layout/lProcess2"/>
    <dgm:cxn modelId="{BF2D1F0D-2099-4541-B238-501EA3D26ABB}" type="presParOf" srcId="{8535FF7D-2167-4970-AAD5-DAB32D04E8BD}" destId="{3351DD02-1FE4-41EA-8DE8-ED5E04EE55E4}" srcOrd="1" destOrd="0" presId="urn:microsoft.com/office/officeart/2005/8/layout/lProcess2"/>
    <dgm:cxn modelId="{AB58435A-4369-4186-9A8A-39DF5A1B0085}" type="presParOf" srcId="{8535FF7D-2167-4970-AAD5-DAB32D04E8BD}" destId="{A7720B71-0529-43B2-8802-47559D54999C}" srcOrd="2" destOrd="0" presId="urn:microsoft.com/office/officeart/2005/8/layout/lProcess2"/>
    <dgm:cxn modelId="{DA16BA36-67B9-4BA7-ACC6-29750CE0F50D}" type="presParOf" srcId="{DAD6DF42-75D6-4BC3-B2C7-381B756AB2E6}" destId="{DE1B749A-3342-4AF6-8CE3-E995DC27CDA0}" srcOrd="3" destOrd="0" presId="urn:microsoft.com/office/officeart/2005/8/layout/lProcess2"/>
    <dgm:cxn modelId="{A49045D8-5209-4801-A626-B023DD7DC0D7}" type="presParOf" srcId="{DAD6DF42-75D6-4BC3-B2C7-381B756AB2E6}" destId="{9F0AF0BC-6010-41DA-86BA-F93131139E15}" srcOrd="4" destOrd="0" presId="urn:microsoft.com/office/officeart/2005/8/layout/lProcess2"/>
    <dgm:cxn modelId="{121B63A4-B556-4376-B032-479505CF91CE}" type="presParOf" srcId="{9F0AF0BC-6010-41DA-86BA-F93131139E15}" destId="{EB028F04-98B2-4314-B40D-D5BAE44EB92B}" srcOrd="0" destOrd="0" presId="urn:microsoft.com/office/officeart/2005/8/layout/lProcess2"/>
    <dgm:cxn modelId="{7ADAD51B-CCEE-4C6E-B41A-686DABD2DA6D}" type="presParOf" srcId="{9F0AF0BC-6010-41DA-86BA-F93131139E15}" destId="{7C646175-E85B-4B66-A09C-CC3003012950}" srcOrd="1" destOrd="0" presId="urn:microsoft.com/office/officeart/2005/8/layout/lProcess2"/>
    <dgm:cxn modelId="{B80F378D-C282-491E-ACCA-2A7368F64335}" type="presParOf" srcId="{9F0AF0BC-6010-41DA-86BA-F93131139E15}" destId="{7609906A-5624-4FCF-BF80-1C78036D870C}" srcOrd="2" destOrd="0" presId="urn:microsoft.com/office/officeart/2005/8/layout/lProcess2"/>
    <dgm:cxn modelId="{3E100C99-5F31-4BB2-A132-13B72A33AFC2}" type="presParOf" srcId="{7609906A-5624-4FCF-BF80-1C78036D870C}" destId="{E5EC2A2F-5D91-4B6E-B00B-CB7B95506850}" srcOrd="0" destOrd="0" presId="urn:microsoft.com/office/officeart/2005/8/layout/lProcess2"/>
    <dgm:cxn modelId="{8712EB96-979F-4E6A-8423-E845B11CEB50}" type="presParOf" srcId="{E5EC2A2F-5D91-4B6E-B00B-CB7B95506850}" destId="{8F5FFE5F-0B9F-4B7D-BCA2-9D638D808E4D}" srcOrd="0" destOrd="0" presId="urn:microsoft.com/office/officeart/2005/8/layout/lProcess2"/>
    <dgm:cxn modelId="{B04A31B0-D828-4A2D-AFFB-5CDDE981C0A9}" type="presParOf" srcId="{E5EC2A2F-5D91-4B6E-B00B-CB7B95506850}" destId="{FDBC48F6-581C-490A-AD87-E42A091D3898}" srcOrd="1" destOrd="0" presId="urn:microsoft.com/office/officeart/2005/8/layout/lProcess2"/>
    <dgm:cxn modelId="{AA255456-95D5-40C8-80D6-79602FC46D6E}" type="presParOf" srcId="{E5EC2A2F-5D91-4B6E-B00B-CB7B95506850}" destId="{5FCCFCCD-DA1A-4E45-A0C2-31C1E4890933}" srcOrd="2" destOrd="0" presId="urn:microsoft.com/office/officeart/2005/8/layout/lProcess2"/>
    <dgm:cxn modelId="{BCC88ADC-18A8-420D-AC74-0EE58D915A15}" type="presParOf" srcId="{DAD6DF42-75D6-4BC3-B2C7-381B756AB2E6}" destId="{9F265285-D703-4E36-94DA-C10E76871595}" srcOrd="5" destOrd="0" presId="urn:microsoft.com/office/officeart/2005/8/layout/lProcess2"/>
    <dgm:cxn modelId="{10233A24-D95F-441B-BD11-35D2686E03D1}" type="presParOf" srcId="{DAD6DF42-75D6-4BC3-B2C7-381B756AB2E6}" destId="{F403AC76-4B1F-4C70-A9E7-7E5471821F03}" srcOrd="6" destOrd="0" presId="urn:microsoft.com/office/officeart/2005/8/layout/lProcess2"/>
    <dgm:cxn modelId="{B9CC8535-1710-4063-9F56-B61630E3878C}" type="presParOf" srcId="{F403AC76-4B1F-4C70-A9E7-7E5471821F03}" destId="{11B9B7A8-F61E-4007-9B92-C2AD15332783}" srcOrd="0" destOrd="0" presId="urn:microsoft.com/office/officeart/2005/8/layout/lProcess2"/>
    <dgm:cxn modelId="{69EF6F33-988E-4EF8-88A7-0DB4FA65EABA}" type="presParOf" srcId="{F403AC76-4B1F-4C70-A9E7-7E5471821F03}" destId="{8CB42693-177C-4A15-BE00-681A1F3314CE}" srcOrd="1" destOrd="0" presId="urn:microsoft.com/office/officeart/2005/8/layout/lProcess2"/>
    <dgm:cxn modelId="{BD98179B-B873-4EDB-9BE9-B21D1EBF6E35}" type="presParOf" srcId="{F403AC76-4B1F-4C70-A9E7-7E5471821F03}" destId="{9D9B2AC2-7F51-4400-A64D-3F9A6380EDE5}" srcOrd="2" destOrd="0" presId="urn:microsoft.com/office/officeart/2005/8/layout/lProcess2"/>
    <dgm:cxn modelId="{4DE02222-1EB5-4107-9FD6-AC41B34941AB}" type="presParOf" srcId="{9D9B2AC2-7F51-4400-A64D-3F9A6380EDE5}" destId="{75263AC4-9357-49AD-8F3A-A37C585141FC}" srcOrd="0" destOrd="0" presId="urn:microsoft.com/office/officeart/2005/8/layout/lProcess2"/>
    <dgm:cxn modelId="{2231AB64-F3C6-49C7-8AD4-894E9646991D}" type="presParOf" srcId="{75263AC4-9357-49AD-8F3A-A37C585141FC}" destId="{F912A036-C4B6-49E3-A431-26EC502820B7}" srcOrd="0" destOrd="0" presId="urn:microsoft.com/office/officeart/2005/8/layout/lProcess2"/>
    <dgm:cxn modelId="{236A9D57-8E6B-480C-B3A5-827682E20A7E}" type="presParOf" srcId="{75263AC4-9357-49AD-8F3A-A37C585141FC}" destId="{32B6A35F-C4FA-4655-B055-DB35A9F7EFDC}" srcOrd="1" destOrd="0" presId="urn:microsoft.com/office/officeart/2005/8/layout/lProcess2"/>
    <dgm:cxn modelId="{E20872F2-7BCA-4979-90A1-AD5EFB335C60}" type="presParOf" srcId="{75263AC4-9357-49AD-8F3A-A37C585141FC}" destId="{AF1286D2-3F7B-47A8-BA8F-4DD25ECE6D8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94B256-4C11-4FDE-9183-B2AFECAE9074}" type="doc">
      <dgm:prSet loTypeId="urn:microsoft.com/office/officeart/2005/8/layout/v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E80E1FDC-67D8-4FCB-A290-47437FD1E643}">
      <dgm:prSet phldrT="[Texto]"/>
      <dgm:spPr/>
      <dgm:t>
        <a:bodyPr/>
        <a:lstStyle/>
        <a:p>
          <a:r>
            <a:rPr lang="es-AR" dirty="0" smtClean="0"/>
            <a:t>2012</a:t>
          </a:r>
          <a:endParaRPr lang="es-AR" dirty="0"/>
        </a:p>
      </dgm:t>
    </dgm:pt>
    <dgm:pt modelId="{9CF017D9-B562-4481-878C-24BF7C06E700}" type="parTrans" cxnId="{A8164428-8F7F-4E6A-8716-86FB9F06E6AA}">
      <dgm:prSet/>
      <dgm:spPr/>
      <dgm:t>
        <a:bodyPr/>
        <a:lstStyle/>
        <a:p>
          <a:endParaRPr lang="es-AR"/>
        </a:p>
      </dgm:t>
    </dgm:pt>
    <dgm:pt modelId="{71D51460-DC5D-4363-8DD5-449473AD23C0}" type="sibTrans" cxnId="{A8164428-8F7F-4E6A-8716-86FB9F06E6AA}">
      <dgm:prSet/>
      <dgm:spPr/>
      <dgm:t>
        <a:bodyPr/>
        <a:lstStyle/>
        <a:p>
          <a:endParaRPr lang="es-AR"/>
        </a:p>
      </dgm:t>
    </dgm:pt>
    <dgm:pt modelId="{DAC04AD4-426F-4F79-A1BA-91AE87662E30}">
      <dgm:prSet phldrT="[Texto]"/>
      <dgm:spPr/>
      <dgm:t>
        <a:bodyPr/>
        <a:lstStyle/>
        <a:p>
          <a:r>
            <a:rPr lang="es-AR" dirty="0" err="1" smtClean="0"/>
            <a:t>Sandero</a:t>
          </a:r>
          <a:endParaRPr lang="es-AR" dirty="0"/>
        </a:p>
      </dgm:t>
    </dgm:pt>
    <dgm:pt modelId="{966FDFD9-3B17-497A-B438-A02B7ABF9F85}" type="parTrans" cxnId="{F9CC4C16-68A8-44C4-94E3-750E51E2386C}">
      <dgm:prSet/>
      <dgm:spPr/>
      <dgm:t>
        <a:bodyPr/>
        <a:lstStyle/>
        <a:p>
          <a:endParaRPr lang="es-AR"/>
        </a:p>
      </dgm:t>
    </dgm:pt>
    <dgm:pt modelId="{415238CE-FBD9-4539-A7CD-CD1BCE7AC89F}" type="sibTrans" cxnId="{F9CC4C16-68A8-44C4-94E3-750E51E2386C}">
      <dgm:prSet/>
      <dgm:spPr/>
      <dgm:t>
        <a:bodyPr/>
        <a:lstStyle/>
        <a:p>
          <a:endParaRPr lang="es-AR"/>
        </a:p>
      </dgm:t>
    </dgm:pt>
    <dgm:pt modelId="{0130BDCC-85A6-4D2D-946D-E390D5B993C0}">
      <dgm:prSet phldrT="[Texto]"/>
      <dgm:spPr/>
      <dgm:t>
        <a:bodyPr/>
        <a:lstStyle/>
        <a:p>
          <a:r>
            <a:rPr lang="es-AR" dirty="0" smtClean="0"/>
            <a:t>2013</a:t>
          </a:r>
          <a:endParaRPr lang="es-AR" dirty="0"/>
        </a:p>
      </dgm:t>
    </dgm:pt>
    <dgm:pt modelId="{2422B180-D550-4AC7-A2EB-B2967D346E63}" type="parTrans" cxnId="{2AA3BD7C-0A33-4FAA-BE8D-4F92B9DAF174}">
      <dgm:prSet/>
      <dgm:spPr/>
      <dgm:t>
        <a:bodyPr/>
        <a:lstStyle/>
        <a:p>
          <a:endParaRPr lang="es-AR"/>
        </a:p>
      </dgm:t>
    </dgm:pt>
    <dgm:pt modelId="{0141C9A1-2164-4B29-B3B9-9C93C8CC9B6E}" type="sibTrans" cxnId="{2AA3BD7C-0A33-4FAA-BE8D-4F92B9DAF174}">
      <dgm:prSet/>
      <dgm:spPr/>
      <dgm:t>
        <a:bodyPr/>
        <a:lstStyle/>
        <a:p>
          <a:endParaRPr lang="es-AR"/>
        </a:p>
      </dgm:t>
    </dgm:pt>
    <dgm:pt modelId="{574B20FE-9773-4055-9974-9A3E076CE724}">
      <dgm:prSet phldrT="[Texto]"/>
      <dgm:spPr/>
      <dgm:t>
        <a:bodyPr/>
        <a:lstStyle/>
        <a:p>
          <a:r>
            <a:rPr lang="es-AR" dirty="0" smtClean="0"/>
            <a:t>Duster</a:t>
          </a:r>
          <a:endParaRPr lang="es-AR" dirty="0"/>
        </a:p>
      </dgm:t>
    </dgm:pt>
    <dgm:pt modelId="{8A828B0F-2D11-45F7-AB65-577753A08E5A}" type="parTrans" cxnId="{7FB3F543-8AD1-43EB-9FE5-9E4D7BCC8090}">
      <dgm:prSet/>
      <dgm:spPr/>
      <dgm:t>
        <a:bodyPr/>
        <a:lstStyle/>
        <a:p>
          <a:endParaRPr lang="es-AR"/>
        </a:p>
      </dgm:t>
    </dgm:pt>
    <dgm:pt modelId="{576577F8-D24A-4A01-A853-99526A7D3C6E}" type="sibTrans" cxnId="{7FB3F543-8AD1-43EB-9FE5-9E4D7BCC8090}">
      <dgm:prSet/>
      <dgm:spPr/>
      <dgm:t>
        <a:bodyPr/>
        <a:lstStyle/>
        <a:p>
          <a:endParaRPr lang="es-AR"/>
        </a:p>
      </dgm:t>
    </dgm:pt>
    <dgm:pt modelId="{5C04C98A-19E2-4574-B24F-0E96E735921D}">
      <dgm:prSet phldrT="[Texto]"/>
      <dgm:spPr/>
      <dgm:t>
        <a:bodyPr/>
        <a:lstStyle/>
        <a:p>
          <a:r>
            <a:rPr lang="es-AR" dirty="0" smtClean="0"/>
            <a:t>Fiesta </a:t>
          </a:r>
          <a:r>
            <a:rPr lang="es-AR" dirty="0" err="1" smtClean="0"/>
            <a:t>Kinetic</a:t>
          </a:r>
          <a:endParaRPr lang="es-AR" dirty="0"/>
        </a:p>
      </dgm:t>
    </dgm:pt>
    <dgm:pt modelId="{2705B09C-44C4-4432-B32B-478DF37B4BDB}" type="parTrans" cxnId="{6B36AFA1-13E5-4AEE-A35C-243305846E76}">
      <dgm:prSet/>
      <dgm:spPr/>
      <dgm:t>
        <a:bodyPr/>
        <a:lstStyle/>
        <a:p>
          <a:endParaRPr lang="es-AR"/>
        </a:p>
      </dgm:t>
    </dgm:pt>
    <dgm:pt modelId="{273D15EE-86D9-4E8C-8491-C2C1D7C5DF1F}" type="sibTrans" cxnId="{6B36AFA1-13E5-4AEE-A35C-243305846E76}">
      <dgm:prSet/>
      <dgm:spPr/>
      <dgm:t>
        <a:bodyPr/>
        <a:lstStyle/>
        <a:p>
          <a:endParaRPr lang="es-AR"/>
        </a:p>
      </dgm:t>
    </dgm:pt>
    <dgm:pt modelId="{87DB77CA-658A-4705-80DC-67C9A7954E8D}">
      <dgm:prSet phldrT="[Texto]"/>
      <dgm:spPr/>
      <dgm:t>
        <a:bodyPr/>
        <a:lstStyle/>
        <a:p>
          <a:r>
            <a:rPr lang="es-AR" dirty="0" err="1" smtClean="0"/>
            <a:t>Ka</a:t>
          </a:r>
          <a:endParaRPr lang="es-AR" dirty="0"/>
        </a:p>
      </dgm:t>
    </dgm:pt>
    <dgm:pt modelId="{898191BF-6117-4EBE-99E8-75A4A1A5F34B}" type="parTrans" cxnId="{7BE69DA9-D29A-441C-BC96-7AA931967C7D}">
      <dgm:prSet/>
      <dgm:spPr/>
      <dgm:t>
        <a:bodyPr/>
        <a:lstStyle/>
        <a:p>
          <a:endParaRPr lang="es-AR"/>
        </a:p>
      </dgm:t>
    </dgm:pt>
    <dgm:pt modelId="{4619A1DB-6696-4EB0-A1BD-1FA25D7DB56B}" type="sibTrans" cxnId="{7BE69DA9-D29A-441C-BC96-7AA931967C7D}">
      <dgm:prSet/>
      <dgm:spPr/>
      <dgm:t>
        <a:bodyPr/>
        <a:lstStyle/>
        <a:p>
          <a:endParaRPr lang="es-AR"/>
        </a:p>
      </dgm:t>
    </dgm:pt>
    <dgm:pt modelId="{B837A573-3C5A-4EE7-BB7F-F8CB80EB3C71}">
      <dgm:prSet phldrT="[Texto]"/>
      <dgm:spPr/>
      <dgm:t>
        <a:bodyPr/>
        <a:lstStyle/>
        <a:p>
          <a:r>
            <a:rPr lang="es-AR" dirty="0" smtClean="0"/>
            <a:t>Fox</a:t>
          </a:r>
          <a:endParaRPr lang="es-AR" dirty="0"/>
        </a:p>
      </dgm:t>
    </dgm:pt>
    <dgm:pt modelId="{21D0E523-1074-40E0-8666-27CAB5BD3043}" type="parTrans" cxnId="{C0FE8FC3-0DCF-433D-B568-69BE53055A21}">
      <dgm:prSet/>
      <dgm:spPr/>
      <dgm:t>
        <a:bodyPr/>
        <a:lstStyle/>
        <a:p>
          <a:endParaRPr lang="es-AR"/>
        </a:p>
      </dgm:t>
    </dgm:pt>
    <dgm:pt modelId="{3398377F-538A-4443-937D-C5268F08673E}" type="sibTrans" cxnId="{C0FE8FC3-0DCF-433D-B568-69BE53055A21}">
      <dgm:prSet/>
      <dgm:spPr/>
      <dgm:t>
        <a:bodyPr/>
        <a:lstStyle/>
        <a:p>
          <a:endParaRPr lang="es-AR"/>
        </a:p>
      </dgm:t>
    </dgm:pt>
    <dgm:pt modelId="{CC04182C-E584-4CE6-9A5C-0058E2774F02}">
      <dgm:prSet phldrT="[Texto]"/>
      <dgm:spPr/>
      <dgm:t>
        <a:bodyPr/>
        <a:lstStyle/>
        <a:p>
          <a:r>
            <a:rPr lang="es-AR" dirty="0" smtClean="0"/>
            <a:t> Celta</a:t>
          </a:r>
          <a:endParaRPr lang="es-AR" dirty="0"/>
        </a:p>
      </dgm:t>
    </dgm:pt>
    <dgm:pt modelId="{476D9DCE-349A-4585-B443-5350DA4D06F4}" type="parTrans" cxnId="{08AB6E78-54A4-4411-80AD-9E22907D1A09}">
      <dgm:prSet/>
      <dgm:spPr/>
      <dgm:t>
        <a:bodyPr/>
        <a:lstStyle/>
        <a:p>
          <a:endParaRPr lang="es-AR"/>
        </a:p>
      </dgm:t>
    </dgm:pt>
    <dgm:pt modelId="{A6523AC4-3B03-4154-93E4-2076080B365B}" type="sibTrans" cxnId="{08AB6E78-54A4-4411-80AD-9E22907D1A09}">
      <dgm:prSet/>
      <dgm:spPr/>
      <dgm:t>
        <a:bodyPr/>
        <a:lstStyle/>
        <a:p>
          <a:endParaRPr lang="es-AR"/>
        </a:p>
      </dgm:t>
    </dgm:pt>
    <dgm:pt modelId="{EF1DFD78-E6AF-4684-8EBA-131093099F49}">
      <dgm:prSet phldrT="[Texto]"/>
      <dgm:spPr/>
      <dgm:t>
        <a:bodyPr/>
        <a:lstStyle/>
        <a:p>
          <a:r>
            <a:rPr lang="es-AR" dirty="0" smtClean="0"/>
            <a:t>Palio</a:t>
          </a:r>
          <a:endParaRPr lang="es-AR" dirty="0"/>
        </a:p>
      </dgm:t>
    </dgm:pt>
    <dgm:pt modelId="{4A8D7829-E241-448D-A597-F21A5D5B86CD}" type="parTrans" cxnId="{9AE29D8C-2453-4425-81B8-BA7E10888053}">
      <dgm:prSet/>
      <dgm:spPr/>
      <dgm:t>
        <a:bodyPr/>
        <a:lstStyle/>
        <a:p>
          <a:endParaRPr lang="es-AR"/>
        </a:p>
      </dgm:t>
    </dgm:pt>
    <dgm:pt modelId="{BAEBC5EB-7F25-4358-8131-5CE026A780E0}" type="sibTrans" cxnId="{9AE29D8C-2453-4425-81B8-BA7E10888053}">
      <dgm:prSet/>
      <dgm:spPr/>
      <dgm:t>
        <a:bodyPr/>
        <a:lstStyle/>
        <a:p>
          <a:endParaRPr lang="es-AR"/>
        </a:p>
      </dgm:t>
    </dgm:pt>
    <dgm:pt modelId="{62F09936-17D2-401F-BFC2-6032819CE2EC}">
      <dgm:prSet phldrT="[Texto]"/>
      <dgm:spPr/>
      <dgm:t>
        <a:bodyPr/>
        <a:lstStyle/>
        <a:p>
          <a:r>
            <a:rPr lang="es-AR" dirty="0" smtClean="0"/>
            <a:t>308</a:t>
          </a:r>
          <a:endParaRPr lang="es-AR" dirty="0"/>
        </a:p>
      </dgm:t>
    </dgm:pt>
    <dgm:pt modelId="{3EF574EC-FD97-41BE-8773-6374CF0259B0}" type="parTrans" cxnId="{A7BF28F2-E202-4052-840D-ADEE71485A45}">
      <dgm:prSet/>
      <dgm:spPr/>
      <dgm:t>
        <a:bodyPr/>
        <a:lstStyle/>
        <a:p>
          <a:endParaRPr lang="es-AR"/>
        </a:p>
      </dgm:t>
    </dgm:pt>
    <dgm:pt modelId="{FA895B79-61A0-4BFB-922E-CBD8BA7CC644}" type="sibTrans" cxnId="{A7BF28F2-E202-4052-840D-ADEE71485A45}">
      <dgm:prSet/>
      <dgm:spPr/>
      <dgm:t>
        <a:bodyPr/>
        <a:lstStyle/>
        <a:p>
          <a:endParaRPr lang="es-AR"/>
        </a:p>
      </dgm:t>
    </dgm:pt>
    <dgm:pt modelId="{0663974E-2E1E-42FA-ADAD-864B8921EAA1}" type="pres">
      <dgm:prSet presAssocID="{FF94B256-4C11-4FDE-9183-B2AFECAE907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7CA4CB66-5488-419B-AEF9-AB1024D491AC}" type="pres">
      <dgm:prSet presAssocID="{E80E1FDC-67D8-4FCB-A290-47437FD1E643}" presName="linNode" presStyleCnt="0"/>
      <dgm:spPr/>
    </dgm:pt>
    <dgm:pt modelId="{6A645CE7-1F36-4AEE-A437-F1554E0F7F3B}" type="pres">
      <dgm:prSet presAssocID="{E80E1FDC-67D8-4FCB-A290-47437FD1E643}" presName="parentShp" presStyleLbl="node1" presStyleIdx="0" presStyleCnt="2" custLinFactNeighborX="-211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DB5DD54-92F3-40DC-A3AF-D3EEF0B1C83D}" type="pres">
      <dgm:prSet presAssocID="{E80E1FDC-67D8-4FCB-A290-47437FD1E64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C95D5CF-92EA-4FDA-BB51-3E337B69106D}" type="pres">
      <dgm:prSet presAssocID="{71D51460-DC5D-4363-8DD5-449473AD23C0}" presName="spacing" presStyleCnt="0"/>
      <dgm:spPr/>
    </dgm:pt>
    <dgm:pt modelId="{B1A8D490-3A71-4BF4-BDA0-24F4C209BFC0}" type="pres">
      <dgm:prSet presAssocID="{0130BDCC-85A6-4D2D-946D-E390D5B993C0}" presName="linNode" presStyleCnt="0"/>
      <dgm:spPr/>
    </dgm:pt>
    <dgm:pt modelId="{A775B728-F7F8-42D1-9F22-E940AAE14FDE}" type="pres">
      <dgm:prSet presAssocID="{0130BDCC-85A6-4D2D-946D-E390D5B993C0}" presName="parentShp" presStyleLbl="node1" presStyleIdx="1" presStyleCnt="2" custLinFactNeighborX="-211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14D1F28-4ECA-445B-BA6E-00E1657B430C}" type="pres">
      <dgm:prSet presAssocID="{0130BDCC-85A6-4D2D-946D-E390D5B993C0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9CC4C16-68A8-44C4-94E3-750E51E2386C}" srcId="{E80E1FDC-67D8-4FCB-A290-47437FD1E643}" destId="{DAC04AD4-426F-4F79-A1BA-91AE87662E30}" srcOrd="0" destOrd="0" parTransId="{966FDFD9-3B17-497A-B438-A02B7ABF9F85}" sibTransId="{415238CE-FBD9-4539-A7CD-CD1BCE7AC89F}"/>
    <dgm:cxn modelId="{7FB3F543-8AD1-43EB-9FE5-9E4D7BCC8090}" srcId="{0130BDCC-85A6-4D2D-946D-E390D5B993C0}" destId="{574B20FE-9773-4055-9974-9A3E076CE724}" srcOrd="0" destOrd="0" parTransId="{8A828B0F-2D11-45F7-AB65-577753A08E5A}" sibTransId="{576577F8-D24A-4A01-A853-99526A7D3C6E}"/>
    <dgm:cxn modelId="{7EAB2469-85CE-4F01-9BA3-5D2551D66484}" type="presOf" srcId="{62F09936-17D2-401F-BFC2-6032819CE2EC}" destId="{914D1F28-4ECA-445B-BA6E-00E1657B430C}" srcOrd="0" destOrd="3" presId="urn:microsoft.com/office/officeart/2005/8/layout/vList6"/>
    <dgm:cxn modelId="{DD637E7F-155A-417D-AA5F-6BB60D4B75B2}" type="presOf" srcId="{0130BDCC-85A6-4D2D-946D-E390D5B993C0}" destId="{A775B728-F7F8-42D1-9F22-E940AAE14FDE}" srcOrd="0" destOrd="0" presId="urn:microsoft.com/office/officeart/2005/8/layout/vList6"/>
    <dgm:cxn modelId="{2AA3BD7C-0A33-4FAA-BE8D-4F92B9DAF174}" srcId="{FF94B256-4C11-4FDE-9183-B2AFECAE9074}" destId="{0130BDCC-85A6-4D2D-946D-E390D5B993C0}" srcOrd="1" destOrd="0" parTransId="{2422B180-D550-4AC7-A2EB-B2967D346E63}" sibTransId="{0141C9A1-2164-4B29-B3B9-9C93C8CC9B6E}"/>
    <dgm:cxn modelId="{7BE69DA9-D29A-441C-BC96-7AA931967C7D}" srcId="{E80E1FDC-67D8-4FCB-A290-47437FD1E643}" destId="{87DB77CA-658A-4705-80DC-67C9A7954E8D}" srcOrd="1" destOrd="0" parTransId="{898191BF-6117-4EBE-99E8-75A4A1A5F34B}" sibTransId="{4619A1DB-6696-4EB0-A1BD-1FA25D7DB56B}"/>
    <dgm:cxn modelId="{678B9762-E190-4C8E-B8CB-3D9430D70E8F}" type="presOf" srcId="{DAC04AD4-426F-4F79-A1BA-91AE87662E30}" destId="{1DB5DD54-92F3-40DC-A3AF-D3EEF0B1C83D}" srcOrd="0" destOrd="0" presId="urn:microsoft.com/office/officeart/2005/8/layout/vList6"/>
    <dgm:cxn modelId="{D269C687-E9EC-4BC2-B6A9-E9A0C0C6F875}" type="presOf" srcId="{574B20FE-9773-4055-9974-9A3E076CE724}" destId="{914D1F28-4ECA-445B-BA6E-00E1657B430C}" srcOrd="0" destOrd="0" presId="urn:microsoft.com/office/officeart/2005/8/layout/vList6"/>
    <dgm:cxn modelId="{A8164428-8F7F-4E6A-8716-86FB9F06E6AA}" srcId="{FF94B256-4C11-4FDE-9183-B2AFECAE9074}" destId="{E80E1FDC-67D8-4FCB-A290-47437FD1E643}" srcOrd="0" destOrd="0" parTransId="{9CF017D9-B562-4481-878C-24BF7C06E700}" sibTransId="{71D51460-DC5D-4363-8DD5-449473AD23C0}"/>
    <dgm:cxn modelId="{1E956809-1B2F-4B55-9701-FC75D2143F6D}" type="presOf" srcId="{B837A573-3C5A-4EE7-BB7F-F8CB80EB3C71}" destId="{1DB5DD54-92F3-40DC-A3AF-D3EEF0B1C83D}" srcOrd="0" destOrd="2" presId="urn:microsoft.com/office/officeart/2005/8/layout/vList6"/>
    <dgm:cxn modelId="{ED7913C3-BF1A-4F5C-9B3C-B00D42E3530A}" type="presOf" srcId="{E80E1FDC-67D8-4FCB-A290-47437FD1E643}" destId="{6A645CE7-1F36-4AEE-A437-F1554E0F7F3B}" srcOrd="0" destOrd="0" presId="urn:microsoft.com/office/officeart/2005/8/layout/vList6"/>
    <dgm:cxn modelId="{A7BF28F2-E202-4052-840D-ADEE71485A45}" srcId="{0130BDCC-85A6-4D2D-946D-E390D5B993C0}" destId="{62F09936-17D2-401F-BFC2-6032819CE2EC}" srcOrd="3" destOrd="0" parTransId="{3EF574EC-FD97-41BE-8773-6374CF0259B0}" sibTransId="{FA895B79-61A0-4BFB-922E-CBD8BA7CC644}"/>
    <dgm:cxn modelId="{6B36AFA1-13E5-4AEE-A35C-243305846E76}" srcId="{0130BDCC-85A6-4D2D-946D-E390D5B993C0}" destId="{5C04C98A-19E2-4574-B24F-0E96E735921D}" srcOrd="1" destOrd="0" parTransId="{2705B09C-44C4-4432-B32B-478DF37B4BDB}" sibTransId="{273D15EE-86D9-4E8C-8491-C2C1D7C5DF1F}"/>
    <dgm:cxn modelId="{F792E6F2-F6FC-4EE6-9DA5-79288B12E084}" type="presOf" srcId="{5C04C98A-19E2-4574-B24F-0E96E735921D}" destId="{914D1F28-4ECA-445B-BA6E-00E1657B430C}" srcOrd="0" destOrd="1" presId="urn:microsoft.com/office/officeart/2005/8/layout/vList6"/>
    <dgm:cxn modelId="{C7DA542C-56AF-4A1B-A9F2-DCE3BCADF234}" type="presOf" srcId="{87DB77CA-658A-4705-80DC-67C9A7954E8D}" destId="{1DB5DD54-92F3-40DC-A3AF-D3EEF0B1C83D}" srcOrd="0" destOrd="1" presId="urn:microsoft.com/office/officeart/2005/8/layout/vList6"/>
    <dgm:cxn modelId="{9AE29D8C-2453-4425-81B8-BA7E10888053}" srcId="{0130BDCC-85A6-4D2D-946D-E390D5B993C0}" destId="{EF1DFD78-E6AF-4684-8EBA-131093099F49}" srcOrd="2" destOrd="0" parTransId="{4A8D7829-E241-448D-A597-F21A5D5B86CD}" sibTransId="{BAEBC5EB-7F25-4358-8131-5CE026A780E0}"/>
    <dgm:cxn modelId="{3C611DB0-C6CB-44E6-B0BF-AA34F1F888F2}" type="presOf" srcId="{EF1DFD78-E6AF-4684-8EBA-131093099F49}" destId="{914D1F28-4ECA-445B-BA6E-00E1657B430C}" srcOrd="0" destOrd="2" presId="urn:microsoft.com/office/officeart/2005/8/layout/vList6"/>
    <dgm:cxn modelId="{08AB6E78-54A4-4411-80AD-9E22907D1A09}" srcId="{E80E1FDC-67D8-4FCB-A290-47437FD1E643}" destId="{CC04182C-E584-4CE6-9A5C-0058E2774F02}" srcOrd="3" destOrd="0" parTransId="{476D9DCE-349A-4585-B443-5350DA4D06F4}" sibTransId="{A6523AC4-3B03-4154-93E4-2076080B365B}"/>
    <dgm:cxn modelId="{C57553E6-4C20-4911-AFFD-39C642750E0A}" type="presOf" srcId="{CC04182C-E584-4CE6-9A5C-0058E2774F02}" destId="{1DB5DD54-92F3-40DC-A3AF-D3EEF0B1C83D}" srcOrd="0" destOrd="3" presId="urn:microsoft.com/office/officeart/2005/8/layout/vList6"/>
    <dgm:cxn modelId="{2A9DF601-920E-4911-8B30-0CE4AF1085BC}" type="presOf" srcId="{FF94B256-4C11-4FDE-9183-B2AFECAE9074}" destId="{0663974E-2E1E-42FA-ADAD-864B8921EAA1}" srcOrd="0" destOrd="0" presId="urn:microsoft.com/office/officeart/2005/8/layout/vList6"/>
    <dgm:cxn modelId="{C0FE8FC3-0DCF-433D-B568-69BE53055A21}" srcId="{E80E1FDC-67D8-4FCB-A290-47437FD1E643}" destId="{B837A573-3C5A-4EE7-BB7F-F8CB80EB3C71}" srcOrd="2" destOrd="0" parTransId="{21D0E523-1074-40E0-8666-27CAB5BD3043}" sibTransId="{3398377F-538A-4443-937D-C5268F08673E}"/>
    <dgm:cxn modelId="{87B030E8-C1B3-45B4-92DF-B1D2223D660D}" type="presParOf" srcId="{0663974E-2E1E-42FA-ADAD-864B8921EAA1}" destId="{7CA4CB66-5488-419B-AEF9-AB1024D491AC}" srcOrd="0" destOrd="0" presId="urn:microsoft.com/office/officeart/2005/8/layout/vList6"/>
    <dgm:cxn modelId="{38870617-2E63-43F7-954E-972E6CDA1DCA}" type="presParOf" srcId="{7CA4CB66-5488-419B-AEF9-AB1024D491AC}" destId="{6A645CE7-1F36-4AEE-A437-F1554E0F7F3B}" srcOrd="0" destOrd="0" presId="urn:microsoft.com/office/officeart/2005/8/layout/vList6"/>
    <dgm:cxn modelId="{522BEC0B-A2AA-4B42-BE94-4445455D6F88}" type="presParOf" srcId="{7CA4CB66-5488-419B-AEF9-AB1024D491AC}" destId="{1DB5DD54-92F3-40DC-A3AF-D3EEF0B1C83D}" srcOrd="1" destOrd="0" presId="urn:microsoft.com/office/officeart/2005/8/layout/vList6"/>
    <dgm:cxn modelId="{2A8DECCD-59A3-4149-A33E-5CC7CCDEEE8A}" type="presParOf" srcId="{0663974E-2E1E-42FA-ADAD-864B8921EAA1}" destId="{7C95D5CF-92EA-4FDA-BB51-3E337B69106D}" srcOrd="1" destOrd="0" presId="urn:microsoft.com/office/officeart/2005/8/layout/vList6"/>
    <dgm:cxn modelId="{66788C16-3AD9-4570-9870-241139CB437D}" type="presParOf" srcId="{0663974E-2E1E-42FA-ADAD-864B8921EAA1}" destId="{B1A8D490-3A71-4BF4-BDA0-24F4C209BFC0}" srcOrd="2" destOrd="0" presId="urn:microsoft.com/office/officeart/2005/8/layout/vList6"/>
    <dgm:cxn modelId="{E1CD04CD-8BAF-4F6E-B6C3-C5DAA2781D93}" type="presParOf" srcId="{B1A8D490-3A71-4BF4-BDA0-24F4C209BFC0}" destId="{A775B728-F7F8-42D1-9F22-E940AAE14FDE}" srcOrd="0" destOrd="0" presId="urn:microsoft.com/office/officeart/2005/8/layout/vList6"/>
    <dgm:cxn modelId="{686A024C-CB5E-444C-9D04-3166C839095B}" type="presParOf" srcId="{B1A8D490-3A71-4BF4-BDA0-24F4C209BFC0}" destId="{914D1F28-4ECA-445B-BA6E-00E1657B430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6B6744-1FEA-4385-9207-AE701F8A92FE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B183F4B1-3387-4918-B69A-5C9D5AC9680C}">
      <dgm:prSet phldrT="[Texto]" custT="1"/>
      <dgm:spPr/>
      <dgm:t>
        <a:bodyPr/>
        <a:lstStyle/>
        <a:p>
          <a:pPr algn="ctr"/>
          <a:r>
            <a:rPr lang="es-AR" sz="1800" u="sng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Conclusión</a:t>
          </a:r>
          <a:r>
            <a:rPr lang="es-AR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 El uso de Airbag evitaría </a:t>
          </a:r>
          <a:r>
            <a:rPr lang="es-AR" sz="18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325 </a:t>
          </a:r>
          <a:r>
            <a:rPr lang="es-AR" sz="18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muertes de cada 1.000 ocupantes de vehículos (no peatones, ciclistas ni motociclistas)</a:t>
          </a:r>
          <a:endParaRPr lang="es-AR" sz="1800" b="1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02A44C4-8521-463B-8DB3-EE74F8A287EE}" type="sibTrans" cxnId="{50338CFF-BAE1-4069-BC8B-D5E0A8E27BB4}">
      <dgm:prSet/>
      <dgm:spPr/>
      <dgm:t>
        <a:bodyPr/>
        <a:lstStyle/>
        <a:p>
          <a:pPr algn="ctr"/>
          <a:endParaRPr lang="es-AR" sz="36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DA19829-F9CB-4673-935E-EC1D0020EEE0}" type="parTrans" cxnId="{50338CFF-BAE1-4069-BC8B-D5E0A8E27BB4}">
      <dgm:prSet/>
      <dgm:spPr/>
      <dgm:t>
        <a:bodyPr/>
        <a:lstStyle/>
        <a:p>
          <a:pPr algn="ctr"/>
          <a:endParaRPr lang="es-AR" sz="36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44C2F41-E979-4DA4-A44A-CA491F2E6B42}" type="pres">
      <dgm:prSet presAssocID="{366B6744-1FEA-4385-9207-AE701F8A92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F8F003A-05FD-4DC6-843E-DC0A5739B4A3}" type="pres">
      <dgm:prSet presAssocID="{B183F4B1-3387-4918-B69A-5C9D5AC9680C}" presName="parentText" presStyleLbl="node1" presStyleIdx="0" presStyleCnt="1" custScaleY="54093" custLinFactNeighborY="-605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78C45AB-6785-4CF7-9115-1332C3E9934C}" type="presOf" srcId="{366B6744-1FEA-4385-9207-AE701F8A92FE}" destId="{844C2F41-E979-4DA4-A44A-CA491F2E6B42}" srcOrd="0" destOrd="0" presId="urn:microsoft.com/office/officeart/2005/8/layout/vList2"/>
    <dgm:cxn modelId="{8DB20E86-FC3F-4F57-8002-E864B951D1C9}" type="presOf" srcId="{B183F4B1-3387-4918-B69A-5C9D5AC9680C}" destId="{BF8F003A-05FD-4DC6-843E-DC0A5739B4A3}" srcOrd="0" destOrd="0" presId="urn:microsoft.com/office/officeart/2005/8/layout/vList2"/>
    <dgm:cxn modelId="{50338CFF-BAE1-4069-BC8B-D5E0A8E27BB4}" srcId="{366B6744-1FEA-4385-9207-AE701F8A92FE}" destId="{B183F4B1-3387-4918-B69A-5C9D5AC9680C}" srcOrd="0" destOrd="0" parTransId="{EDA19829-F9CB-4673-935E-EC1D0020EEE0}" sibTransId="{102A44C4-8521-463B-8DB3-EE74F8A287EE}"/>
    <dgm:cxn modelId="{6234E019-14C7-4601-97A1-304F851C90E4}" type="presParOf" srcId="{844C2F41-E979-4DA4-A44A-CA491F2E6B42}" destId="{BF8F003A-05FD-4DC6-843E-DC0A5739B4A3}" srcOrd="0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6B6744-1FEA-4385-9207-AE701F8A92FE}" type="doc">
      <dgm:prSet loTypeId="urn:microsoft.com/office/officeart/2005/8/layout/vList2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AR"/>
        </a:p>
      </dgm:t>
    </dgm:pt>
    <dgm:pt modelId="{B183F4B1-3387-4918-B69A-5C9D5AC9680C}">
      <dgm:prSet phldrT="[Texto]" custT="1"/>
      <dgm:spPr/>
      <dgm:t>
        <a:bodyPr/>
        <a:lstStyle/>
        <a:p>
          <a:pPr algn="ctr"/>
          <a:r>
            <a:rPr lang="es-AR" sz="1800" u="sng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Conclusión</a:t>
          </a:r>
          <a:r>
            <a:rPr lang="es-AR" sz="18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 El uso de ABS evitaría </a:t>
          </a:r>
          <a:r>
            <a:rPr lang="es-AR" sz="18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276 </a:t>
          </a:r>
          <a:r>
            <a:rPr lang="es-AR" sz="1800" b="0" dirty="0" smtClean="0">
              <a:latin typeface="Verdana" pitchFamily="34" charset="0"/>
              <a:ea typeface="Verdana" pitchFamily="34" charset="0"/>
              <a:cs typeface="Verdana" pitchFamily="34" charset="0"/>
            </a:rPr>
            <a:t>muertes de cada 1.000 ocupantes de vehículos (no peatones, ciclistas ni motociclistas)</a:t>
          </a:r>
          <a:endParaRPr lang="es-AR" sz="1800" b="1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02A44C4-8521-463B-8DB3-EE74F8A287EE}" type="sibTrans" cxnId="{50338CFF-BAE1-4069-BC8B-D5E0A8E27BB4}">
      <dgm:prSet/>
      <dgm:spPr/>
      <dgm:t>
        <a:bodyPr/>
        <a:lstStyle/>
        <a:p>
          <a:pPr algn="ctr"/>
          <a:endParaRPr lang="es-AR" sz="36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DA19829-F9CB-4673-935E-EC1D0020EEE0}" type="parTrans" cxnId="{50338CFF-BAE1-4069-BC8B-D5E0A8E27BB4}">
      <dgm:prSet/>
      <dgm:spPr/>
      <dgm:t>
        <a:bodyPr/>
        <a:lstStyle/>
        <a:p>
          <a:pPr algn="ctr"/>
          <a:endParaRPr lang="es-AR" sz="3600">
            <a:solidFill>
              <a:schemeClr val="tx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44C2F41-E979-4DA4-A44A-CA491F2E6B42}" type="pres">
      <dgm:prSet presAssocID="{366B6744-1FEA-4385-9207-AE701F8A92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F8F003A-05FD-4DC6-843E-DC0A5739B4A3}" type="pres">
      <dgm:prSet presAssocID="{B183F4B1-3387-4918-B69A-5C9D5AC9680C}" presName="parentText" presStyleLbl="node1" presStyleIdx="0" presStyleCnt="1" custScaleY="54093" custLinFactNeighborY="-605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0338CFF-BAE1-4069-BC8B-D5E0A8E27BB4}" srcId="{366B6744-1FEA-4385-9207-AE701F8A92FE}" destId="{B183F4B1-3387-4918-B69A-5C9D5AC9680C}" srcOrd="0" destOrd="0" parTransId="{EDA19829-F9CB-4673-935E-EC1D0020EEE0}" sibTransId="{102A44C4-8521-463B-8DB3-EE74F8A287EE}"/>
    <dgm:cxn modelId="{7A2CCEAD-0084-434D-B476-B46EB53BDCAA}" type="presOf" srcId="{366B6744-1FEA-4385-9207-AE701F8A92FE}" destId="{844C2F41-E979-4DA4-A44A-CA491F2E6B42}" srcOrd="0" destOrd="0" presId="urn:microsoft.com/office/officeart/2005/8/layout/vList2"/>
    <dgm:cxn modelId="{BEAEE44A-8671-4D84-970B-189E29DCBE23}" type="presOf" srcId="{B183F4B1-3387-4918-B69A-5C9D5AC9680C}" destId="{BF8F003A-05FD-4DC6-843E-DC0A5739B4A3}" srcOrd="0" destOrd="0" presId="urn:microsoft.com/office/officeart/2005/8/layout/vList2"/>
    <dgm:cxn modelId="{A3A11D4B-6FE8-46C5-9801-FC75C8084770}" type="presParOf" srcId="{844C2F41-E979-4DA4-A44A-CA491F2E6B42}" destId="{BF8F003A-05FD-4DC6-843E-DC0A5739B4A3}" srcOrd="0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808BA1-53FC-4BCC-B48C-E322B161EE3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823F09F-EBD4-448A-893D-67D2455D27FA}">
      <dgm:prSet phldrT="[Texto]"/>
      <dgm:spPr/>
      <dgm:t>
        <a:bodyPr/>
        <a:lstStyle/>
        <a:p>
          <a:r>
            <a:rPr lang="es-AR" dirty="0" smtClean="0"/>
            <a:t>1998</a:t>
          </a:r>
          <a:endParaRPr lang="es-AR" dirty="0"/>
        </a:p>
      </dgm:t>
    </dgm:pt>
    <dgm:pt modelId="{DB25B79C-6BB6-4AF7-AF04-648BF58C0CC3}" type="parTrans" cxnId="{147E8BCB-EB7B-4959-899D-6D7229B47BF2}">
      <dgm:prSet/>
      <dgm:spPr/>
      <dgm:t>
        <a:bodyPr/>
        <a:lstStyle/>
        <a:p>
          <a:endParaRPr lang="es-AR"/>
        </a:p>
      </dgm:t>
    </dgm:pt>
    <dgm:pt modelId="{A37878D0-9E52-4BFC-8183-4325E315E1E9}" type="sibTrans" cxnId="{147E8BCB-EB7B-4959-899D-6D7229B47BF2}">
      <dgm:prSet/>
      <dgm:spPr/>
      <dgm:t>
        <a:bodyPr/>
        <a:lstStyle/>
        <a:p>
          <a:endParaRPr lang="es-AR"/>
        </a:p>
      </dgm:t>
    </dgm:pt>
    <dgm:pt modelId="{0EE1A495-7218-4FEF-A873-9ADEDC226D84}">
      <dgm:prSet phldrT="[Texto]"/>
      <dgm:spPr/>
      <dgm:t>
        <a:bodyPr/>
        <a:lstStyle/>
        <a:p>
          <a:r>
            <a:rPr lang="es-AR" dirty="0" smtClean="0"/>
            <a:t>2003</a:t>
          </a:r>
          <a:endParaRPr lang="es-AR" dirty="0"/>
        </a:p>
      </dgm:t>
    </dgm:pt>
    <dgm:pt modelId="{4A6EDF33-2836-4C9F-8881-DC97C1DE349B}" type="parTrans" cxnId="{020B9A8E-2C92-49F0-9616-7028C250C47F}">
      <dgm:prSet/>
      <dgm:spPr/>
      <dgm:t>
        <a:bodyPr/>
        <a:lstStyle/>
        <a:p>
          <a:endParaRPr lang="es-AR"/>
        </a:p>
      </dgm:t>
    </dgm:pt>
    <dgm:pt modelId="{DEFFA512-ED71-4588-AA5A-3824EFE1CD95}" type="sibTrans" cxnId="{020B9A8E-2C92-49F0-9616-7028C250C47F}">
      <dgm:prSet/>
      <dgm:spPr/>
      <dgm:t>
        <a:bodyPr/>
        <a:lstStyle/>
        <a:p>
          <a:endParaRPr lang="es-AR"/>
        </a:p>
      </dgm:t>
    </dgm:pt>
    <dgm:pt modelId="{E69F4AEF-61E7-49FD-AEB7-F3AA62DB6AC5}">
      <dgm:prSet phldrT="[Texto]"/>
      <dgm:spPr/>
      <dgm:t>
        <a:bodyPr/>
        <a:lstStyle/>
        <a:p>
          <a:r>
            <a:rPr lang="es-AR" dirty="0" smtClean="0"/>
            <a:t>2014</a:t>
          </a:r>
          <a:endParaRPr lang="es-AR" dirty="0"/>
        </a:p>
      </dgm:t>
    </dgm:pt>
    <dgm:pt modelId="{80BE2B69-9581-4178-A38F-C818D681FB44}" type="parTrans" cxnId="{833B58CD-3EFD-4F3A-B612-7F920116E8C2}">
      <dgm:prSet/>
      <dgm:spPr/>
      <dgm:t>
        <a:bodyPr/>
        <a:lstStyle/>
        <a:p>
          <a:endParaRPr lang="es-AR"/>
        </a:p>
      </dgm:t>
    </dgm:pt>
    <dgm:pt modelId="{D351A377-3427-444B-8B63-DAE139E257DE}" type="sibTrans" cxnId="{833B58CD-3EFD-4F3A-B612-7F920116E8C2}">
      <dgm:prSet/>
      <dgm:spPr/>
      <dgm:t>
        <a:bodyPr/>
        <a:lstStyle/>
        <a:p>
          <a:endParaRPr lang="es-AR"/>
        </a:p>
      </dgm:t>
    </dgm:pt>
    <dgm:pt modelId="{E4F5E110-9142-439C-9661-5D6F54E7B7B0}" type="pres">
      <dgm:prSet presAssocID="{E6808BA1-53FC-4BCC-B48C-E322B161EE30}" presName="Name0" presStyleCnt="0">
        <dgm:presLayoutVars>
          <dgm:dir/>
          <dgm:resizeHandles val="exact"/>
        </dgm:presLayoutVars>
      </dgm:prSet>
      <dgm:spPr/>
    </dgm:pt>
    <dgm:pt modelId="{D8390429-D6F7-4F54-B4F1-28DF17F817F8}" type="pres">
      <dgm:prSet presAssocID="{E6808BA1-53FC-4BCC-B48C-E322B161EE30}" presName="arrow" presStyleLbl="bgShp" presStyleIdx="0" presStyleCnt="1"/>
      <dgm:spPr>
        <a:scene3d>
          <a:camera prst="orthographicFront"/>
          <a:lightRig rig="threePt" dir="t"/>
        </a:scene3d>
        <a:sp3d>
          <a:bevelT/>
        </a:sp3d>
      </dgm:spPr>
    </dgm:pt>
    <dgm:pt modelId="{E2592110-5777-4A51-A16B-D7DAAEA295AE}" type="pres">
      <dgm:prSet presAssocID="{E6808BA1-53FC-4BCC-B48C-E322B161EE30}" presName="points" presStyleCnt="0"/>
      <dgm:spPr/>
    </dgm:pt>
    <dgm:pt modelId="{1B49EDF9-607E-4B33-BF9B-3610E64B3169}" type="pres">
      <dgm:prSet presAssocID="{1823F09F-EBD4-448A-893D-67D2455D27FA}" presName="compositeA" presStyleCnt="0"/>
      <dgm:spPr/>
    </dgm:pt>
    <dgm:pt modelId="{09BF79D6-6A07-4A2E-9BDA-D0EE8D14CA4B}" type="pres">
      <dgm:prSet presAssocID="{1823F09F-EBD4-448A-893D-67D2455D27FA}" presName="textA" presStyleLbl="revTx" presStyleIdx="0" presStyleCnt="3" custScaleX="76141" custScaleY="52548" custLinFactNeighborX="118" custLinFactNeighborY="3340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D52E370-07F4-489E-A152-51570239776B}" type="pres">
      <dgm:prSet presAssocID="{1823F09F-EBD4-448A-893D-67D2455D27FA}" presName="circleA" presStyleLbl="node1" presStyleIdx="0" presStyleCnt="3" custLinFactNeighborY="44297"/>
      <dgm:spPr/>
      <dgm:t>
        <a:bodyPr/>
        <a:lstStyle/>
        <a:p>
          <a:endParaRPr lang="es-AR"/>
        </a:p>
      </dgm:t>
    </dgm:pt>
    <dgm:pt modelId="{789EA931-482A-4969-AD6D-D934C943A906}" type="pres">
      <dgm:prSet presAssocID="{1823F09F-EBD4-448A-893D-67D2455D27FA}" presName="spaceA" presStyleCnt="0"/>
      <dgm:spPr/>
    </dgm:pt>
    <dgm:pt modelId="{60C376DF-D477-4D8B-B38E-6FA21E3416C0}" type="pres">
      <dgm:prSet presAssocID="{A37878D0-9E52-4BFC-8183-4325E315E1E9}" presName="space" presStyleCnt="0"/>
      <dgm:spPr/>
    </dgm:pt>
    <dgm:pt modelId="{788BE646-1145-4C21-B8D5-F2E7E0550152}" type="pres">
      <dgm:prSet presAssocID="{0EE1A495-7218-4FEF-A873-9ADEDC226D84}" presName="compositeB" presStyleCnt="0"/>
      <dgm:spPr/>
    </dgm:pt>
    <dgm:pt modelId="{8EB5F4B5-FEC1-4E3C-8C6A-4A4372A1AD1A}" type="pres">
      <dgm:prSet presAssocID="{0EE1A495-7218-4FEF-A873-9ADEDC226D84}" presName="textB" presStyleLbl="revTx" presStyleIdx="1" presStyleCnt="3" custLinFactNeighborX="-46796" custLinFactNeighborY="60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D27AE7-699A-420D-89F5-E3D9B11066B9}" type="pres">
      <dgm:prSet presAssocID="{0EE1A495-7218-4FEF-A873-9ADEDC226D84}" presName="circleB" presStyleLbl="node1" presStyleIdx="1" presStyleCnt="3" custLinFactX="-133618" custLinFactNeighborX="-200000" custLinFactNeighborY="-3156"/>
      <dgm:spPr/>
    </dgm:pt>
    <dgm:pt modelId="{C5C3AF4D-4E79-4AD8-94D3-91C398B2A071}" type="pres">
      <dgm:prSet presAssocID="{0EE1A495-7218-4FEF-A873-9ADEDC226D84}" presName="spaceB" presStyleCnt="0"/>
      <dgm:spPr/>
    </dgm:pt>
    <dgm:pt modelId="{3D036E34-8082-484F-BDBE-085DEA944FEF}" type="pres">
      <dgm:prSet presAssocID="{DEFFA512-ED71-4588-AA5A-3824EFE1CD95}" presName="space" presStyleCnt="0"/>
      <dgm:spPr/>
    </dgm:pt>
    <dgm:pt modelId="{3395FB23-9384-4024-B9A3-27AC3BF67461}" type="pres">
      <dgm:prSet presAssocID="{E69F4AEF-61E7-49FD-AEB7-F3AA62DB6AC5}" presName="compositeA" presStyleCnt="0"/>
      <dgm:spPr/>
    </dgm:pt>
    <dgm:pt modelId="{4FE07FCE-F5C9-4E0A-B307-7A853631CAF8}" type="pres">
      <dgm:prSet presAssocID="{E69F4AEF-61E7-49FD-AEB7-F3AA62DB6AC5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144B24-7581-491C-9208-94C4B89D46C2}" type="pres">
      <dgm:prSet presAssocID="{E69F4AEF-61E7-49FD-AEB7-F3AA62DB6AC5}" presName="circleA" presStyleLbl="node1" presStyleIdx="2" presStyleCnt="3"/>
      <dgm:spPr/>
    </dgm:pt>
    <dgm:pt modelId="{C65F3DAC-3696-495E-8D63-35D1333EE281}" type="pres">
      <dgm:prSet presAssocID="{E69F4AEF-61E7-49FD-AEB7-F3AA62DB6AC5}" presName="spaceA" presStyleCnt="0"/>
      <dgm:spPr/>
    </dgm:pt>
  </dgm:ptLst>
  <dgm:cxnLst>
    <dgm:cxn modelId="{833B58CD-3EFD-4F3A-B612-7F920116E8C2}" srcId="{E6808BA1-53FC-4BCC-B48C-E322B161EE30}" destId="{E69F4AEF-61E7-49FD-AEB7-F3AA62DB6AC5}" srcOrd="2" destOrd="0" parTransId="{80BE2B69-9581-4178-A38F-C818D681FB44}" sibTransId="{D351A377-3427-444B-8B63-DAE139E257DE}"/>
    <dgm:cxn modelId="{5B59311D-D8AF-4C53-A58C-014DCC796C2C}" type="presOf" srcId="{1823F09F-EBD4-448A-893D-67D2455D27FA}" destId="{09BF79D6-6A07-4A2E-9BDA-D0EE8D14CA4B}" srcOrd="0" destOrd="0" presId="urn:microsoft.com/office/officeart/2005/8/layout/hProcess11"/>
    <dgm:cxn modelId="{147E8BCB-EB7B-4959-899D-6D7229B47BF2}" srcId="{E6808BA1-53FC-4BCC-B48C-E322B161EE30}" destId="{1823F09F-EBD4-448A-893D-67D2455D27FA}" srcOrd="0" destOrd="0" parTransId="{DB25B79C-6BB6-4AF7-AF04-648BF58C0CC3}" sibTransId="{A37878D0-9E52-4BFC-8183-4325E315E1E9}"/>
    <dgm:cxn modelId="{1C7942A0-0935-44B5-B6CB-EC123807AC79}" type="presOf" srcId="{E6808BA1-53FC-4BCC-B48C-E322B161EE30}" destId="{E4F5E110-9142-439C-9661-5D6F54E7B7B0}" srcOrd="0" destOrd="0" presId="urn:microsoft.com/office/officeart/2005/8/layout/hProcess11"/>
    <dgm:cxn modelId="{EB2ACAEB-6989-4D60-AEAD-64D7D6397791}" type="presOf" srcId="{E69F4AEF-61E7-49FD-AEB7-F3AA62DB6AC5}" destId="{4FE07FCE-F5C9-4E0A-B307-7A853631CAF8}" srcOrd="0" destOrd="0" presId="urn:microsoft.com/office/officeart/2005/8/layout/hProcess11"/>
    <dgm:cxn modelId="{020B9A8E-2C92-49F0-9616-7028C250C47F}" srcId="{E6808BA1-53FC-4BCC-B48C-E322B161EE30}" destId="{0EE1A495-7218-4FEF-A873-9ADEDC226D84}" srcOrd="1" destOrd="0" parTransId="{4A6EDF33-2836-4C9F-8881-DC97C1DE349B}" sibTransId="{DEFFA512-ED71-4588-AA5A-3824EFE1CD95}"/>
    <dgm:cxn modelId="{778A8F25-39ED-4C93-AABD-D44B8E165EC9}" type="presOf" srcId="{0EE1A495-7218-4FEF-A873-9ADEDC226D84}" destId="{8EB5F4B5-FEC1-4E3C-8C6A-4A4372A1AD1A}" srcOrd="0" destOrd="0" presId="urn:microsoft.com/office/officeart/2005/8/layout/hProcess11"/>
    <dgm:cxn modelId="{37FCB1C7-61E2-4D4A-8BB4-66B82D523105}" type="presParOf" srcId="{E4F5E110-9142-439C-9661-5D6F54E7B7B0}" destId="{D8390429-D6F7-4F54-B4F1-28DF17F817F8}" srcOrd="0" destOrd="0" presId="urn:microsoft.com/office/officeart/2005/8/layout/hProcess11"/>
    <dgm:cxn modelId="{35E15B6A-1175-410B-B4FA-8E45CBF58F3C}" type="presParOf" srcId="{E4F5E110-9142-439C-9661-5D6F54E7B7B0}" destId="{E2592110-5777-4A51-A16B-D7DAAEA295AE}" srcOrd="1" destOrd="0" presId="urn:microsoft.com/office/officeart/2005/8/layout/hProcess11"/>
    <dgm:cxn modelId="{21433447-40EC-4F28-9AAB-EDEB1D16D003}" type="presParOf" srcId="{E2592110-5777-4A51-A16B-D7DAAEA295AE}" destId="{1B49EDF9-607E-4B33-BF9B-3610E64B3169}" srcOrd="0" destOrd="0" presId="urn:microsoft.com/office/officeart/2005/8/layout/hProcess11"/>
    <dgm:cxn modelId="{6FA2219D-9C34-4468-8982-944C11B24D52}" type="presParOf" srcId="{1B49EDF9-607E-4B33-BF9B-3610E64B3169}" destId="{09BF79D6-6A07-4A2E-9BDA-D0EE8D14CA4B}" srcOrd="0" destOrd="0" presId="urn:microsoft.com/office/officeart/2005/8/layout/hProcess11"/>
    <dgm:cxn modelId="{A8824069-988B-4F48-99FB-0E1AEDB75AC7}" type="presParOf" srcId="{1B49EDF9-607E-4B33-BF9B-3610E64B3169}" destId="{DD52E370-07F4-489E-A152-51570239776B}" srcOrd="1" destOrd="0" presId="urn:microsoft.com/office/officeart/2005/8/layout/hProcess11"/>
    <dgm:cxn modelId="{B02007E9-40B4-44AD-B81F-F90F21FA537A}" type="presParOf" srcId="{1B49EDF9-607E-4B33-BF9B-3610E64B3169}" destId="{789EA931-482A-4969-AD6D-D934C943A906}" srcOrd="2" destOrd="0" presId="urn:microsoft.com/office/officeart/2005/8/layout/hProcess11"/>
    <dgm:cxn modelId="{49CDC1BB-B2B1-4E7D-9B42-A2E1624C1AD8}" type="presParOf" srcId="{E2592110-5777-4A51-A16B-D7DAAEA295AE}" destId="{60C376DF-D477-4D8B-B38E-6FA21E3416C0}" srcOrd="1" destOrd="0" presId="urn:microsoft.com/office/officeart/2005/8/layout/hProcess11"/>
    <dgm:cxn modelId="{97F11CC8-C2B0-4857-ADE5-97E4DE25110F}" type="presParOf" srcId="{E2592110-5777-4A51-A16B-D7DAAEA295AE}" destId="{788BE646-1145-4C21-B8D5-F2E7E0550152}" srcOrd="2" destOrd="0" presId="urn:microsoft.com/office/officeart/2005/8/layout/hProcess11"/>
    <dgm:cxn modelId="{EDC95B67-AAA2-4AEC-98A1-638839FC5A57}" type="presParOf" srcId="{788BE646-1145-4C21-B8D5-F2E7E0550152}" destId="{8EB5F4B5-FEC1-4E3C-8C6A-4A4372A1AD1A}" srcOrd="0" destOrd="0" presId="urn:microsoft.com/office/officeart/2005/8/layout/hProcess11"/>
    <dgm:cxn modelId="{57BEB4E8-F2D1-484B-BAD9-50118CD8F10F}" type="presParOf" srcId="{788BE646-1145-4C21-B8D5-F2E7E0550152}" destId="{56D27AE7-699A-420D-89F5-E3D9B11066B9}" srcOrd="1" destOrd="0" presId="urn:microsoft.com/office/officeart/2005/8/layout/hProcess11"/>
    <dgm:cxn modelId="{DCECA755-78EC-4E34-AB8E-9A50294DD1EB}" type="presParOf" srcId="{788BE646-1145-4C21-B8D5-F2E7E0550152}" destId="{C5C3AF4D-4E79-4AD8-94D3-91C398B2A071}" srcOrd="2" destOrd="0" presId="urn:microsoft.com/office/officeart/2005/8/layout/hProcess11"/>
    <dgm:cxn modelId="{677C3E3C-5176-4B02-B7DD-AD395037C48A}" type="presParOf" srcId="{E2592110-5777-4A51-A16B-D7DAAEA295AE}" destId="{3D036E34-8082-484F-BDBE-085DEA944FEF}" srcOrd="3" destOrd="0" presId="urn:microsoft.com/office/officeart/2005/8/layout/hProcess11"/>
    <dgm:cxn modelId="{C7E28ACD-B6F4-4268-AA91-2175D8DF0343}" type="presParOf" srcId="{E2592110-5777-4A51-A16B-D7DAAEA295AE}" destId="{3395FB23-9384-4024-B9A3-27AC3BF67461}" srcOrd="4" destOrd="0" presId="urn:microsoft.com/office/officeart/2005/8/layout/hProcess11"/>
    <dgm:cxn modelId="{78C72C3E-798F-4C22-B6C0-2036DE5816F5}" type="presParOf" srcId="{3395FB23-9384-4024-B9A3-27AC3BF67461}" destId="{4FE07FCE-F5C9-4E0A-B307-7A853631CAF8}" srcOrd="0" destOrd="0" presId="urn:microsoft.com/office/officeart/2005/8/layout/hProcess11"/>
    <dgm:cxn modelId="{A27F6F53-1EB6-47D2-B917-AD468DE58080}" type="presParOf" srcId="{3395FB23-9384-4024-B9A3-27AC3BF67461}" destId="{82144B24-7581-491C-9208-94C4B89D46C2}" srcOrd="1" destOrd="0" presId="urn:microsoft.com/office/officeart/2005/8/layout/hProcess11"/>
    <dgm:cxn modelId="{031631D2-451C-455F-AE6A-A961F0FB0C07}" type="presParOf" srcId="{3395FB23-9384-4024-B9A3-27AC3BF67461}" destId="{C65F3DAC-3696-495E-8D63-35D1333EE28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808BA1-53FC-4BCC-B48C-E322B161EE3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823F09F-EBD4-448A-893D-67D2455D27FA}">
      <dgm:prSet phldrT="[Texto]" custT="1"/>
      <dgm:spPr/>
      <dgm:t>
        <a:bodyPr/>
        <a:lstStyle/>
        <a:p>
          <a:r>
            <a:rPr lang="es-AR" sz="3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2003</a:t>
          </a:r>
          <a:endParaRPr lang="es-AR" sz="32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B25B79C-6BB6-4AF7-AF04-648BF58C0CC3}" type="parTrans" cxnId="{147E8BCB-EB7B-4959-899D-6D7229B47BF2}">
      <dgm:prSet/>
      <dgm:spPr/>
      <dgm:t>
        <a:bodyPr/>
        <a:lstStyle/>
        <a:p>
          <a:endParaRPr lang="es-AR"/>
        </a:p>
      </dgm:t>
    </dgm:pt>
    <dgm:pt modelId="{A37878D0-9E52-4BFC-8183-4325E315E1E9}" type="sibTrans" cxnId="{147E8BCB-EB7B-4959-899D-6D7229B47BF2}">
      <dgm:prSet/>
      <dgm:spPr/>
      <dgm:t>
        <a:bodyPr/>
        <a:lstStyle/>
        <a:p>
          <a:endParaRPr lang="es-AR"/>
        </a:p>
      </dgm:t>
    </dgm:pt>
    <dgm:pt modelId="{0EE1A495-7218-4FEF-A873-9ADEDC226D84}">
      <dgm:prSet phldrT="[Texto]" custT="1"/>
      <dgm:spPr/>
      <dgm:t>
        <a:bodyPr/>
        <a:lstStyle/>
        <a:p>
          <a:r>
            <a:rPr lang="es-AR" sz="3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2007</a:t>
          </a:r>
          <a:endParaRPr lang="es-AR" sz="32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A6EDF33-2836-4C9F-8881-DC97C1DE349B}" type="parTrans" cxnId="{020B9A8E-2C92-49F0-9616-7028C250C47F}">
      <dgm:prSet/>
      <dgm:spPr/>
      <dgm:t>
        <a:bodyPr/>
        <a:lstStyle/>
        <a:p>
          <a:endParaRPr lang="es-AR"/>
        </a:p>
      </dgm:t>
    </dgm:pt>
    <dgm:pt modelId="{DEFFA512-ED71-4588-AA5A-3824EFE1CD95}" type="sibTrans" cxnId="{020B9A8E-2C92-49F0-9616-7028C250C47F}">
      <dgm:prSet/>
      <dgm:spPr/>
      <dgm:t>
        <a:bodyPr/>
        <a:lstStyle/>
        <a:p>
          <a:endParaRPr lang="es-AR"/>
        </a:p>
      </dgm:t>
    </dgm:pt>
    <dgm:pt modelId="{E69F4AEF-61E7-49FD-AEB7-F3AA62DB6AC5}">
      <dgm:prSet phldrT="[Texto]" custT="1"/>
      <dgm:spPr/>
      <dgm:t>
        <a:bodyPr/>
        <a:lstStyle/>
        <a:p>
          <a:r>
            <a:rPr lang="es-AR" sz="3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2014</a:t>
          </a:r>
          <a:endParaRPr lang="es-AR" sz="32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0BE2B69-9581-4178-A38F-C818D681FB44}" type="parTrans" cxnId="{833B58CD-3EFD-4F3A-B612-7F920116E8C2}">
      <dgm:prSet/>
      <dgm:spPr/>
      <dgm:t>
        <a:bodyPr/>
        <a:lstStyle/>
        <a:p>
          <a:endParaRPr lang="es-AR"/>
        </a:p>
      </dgm:t>
    </dgm:pt>
    <dgm:pt modelId="{D351A377-3427-444B-8B63-DAE139E257DE}" type="sibTrans" cxnId="{833B58CD-3EFD-4F3A-B612-7F920116E8C2}">
      <dgm:prSet/>
      <dgm:spPr/>
      <dgm:t>
        <a:bodyPr/>
        <a:lstStyle/>
        <a:p>
          <a:endParaRPr lang="es-AR"/>
        </a:p>
      </dgm:t>
    </dgm:pt>
    <dgm:pt modelId="{FE488308-489B-423F-AE5C-7CD82953A73D}">
      <dgm:prSet custT="1"/>
      <dgm:spPr/>
      <dgm:t>
        <a:bodyPr/>
        <a:lstStyle/>
        <a:p>
          <a:r>
            <a:rPr lang="es-AR" sz="3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2016</a:t>
          </a:r>
          <a:endParaRPr lang="es-ES" sz="32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C71349B-CE5C-4B66-9AA8-9EBD5055B3F8}" type="parTrans" cxnId="{64639A65-2C35-4C10-BD1D-35D6F1BA85B5}">
      <dgm:prSet/>
      <dgm:spPr/>
      <dgm:t>
        <a:bodyPr/>
        <a:lstStyle/>
        <a:p>
          <a:endParaRPr lang="es-ES"/>
        </a:p>
      </dgm:t>
    </dgm:pt>
    <dgm:pt modelId="{BFC623DD-3E5C-487D-AAFC-53D57B8AC1DB}" type="sibTrans" cxnId="{64639A65-2C35-4C10-BD1D-35D6F1BA85B5}">
      <dgm:prSet/>
      <dgm:spPr/>
      <dgm:t>
        <a:bodyPr/>
        <a:lstStyle/>
        <a:p>
          <a:endParaRPr lang="es-ES"/>
        </a:p>
      </dgm:t>
    </dgm:pt>
    <dgm:pt modelId="{E4F5E110-9142-439C-9661-5D6F54E7B7B0}" type="pres">
      <dgm:prSet presAssocID="{E6808BA1-53FC-4BCC-B48C-E322B161EE30}" presName="Name0" presStyleCnt="0">
        <dgm:presLayoutVars>
          <dgm:dir/>
          <dgm:resizeHandles val="exact"/>
        </dgm:presLayoutVars>
      </dgm:prSet>
      <dgm:spPr/>
    </dgm:pt>
    <dgm:pt modelId="{D8390429-D6F7-4F54-B4F1-28DF17F817F8}" type="pres">
      <dgm:prSet presAssocID="{E6808BA1-53FC-4BCC-B48C-E322B161EE30}" presName="arrow" presStyleLbl="bgShp" presStyleIdx="0" presStyleCnt="1"/>
      <dgm:spPr>
        <a:scene3d>
          <a:camera prst="orthographicFront"/>
          <a:lightRig rig="threePt" dir="t"/>
        </a:scene3d>
        <a:sp3d>
          <a:bevelT/>
        </a:sp3d>
      </dgm:spPr>
    </dgm:pt>
    <dgm:pt modelId="{E2592110-5777-4A51-A16B-D7DAAEA295AE}" type="pres">
      <dgm:prSet presAssocID="{E6808BA1-53FC-4BCC-B48C-E322B161EE30}" presName="points" presStyleCnt="0"/>
      <dgm:spPr/>
    </dgm:pt>
    <dgm:pt modelId="{1B49EDF9-607E-4B33-BF9B-3610E64B3169}" type="pres">
      <dgm:prSet presAssocID="{1823F09F-EBD4-448A-893D-67D2455D27FA}" presName="compositeA" presStyleCnt="0"/>
      <dgm:spPr/>
    </dgm:pt>
    <dgm:pt modelId="{09BF79D6-6A07-4A2E-9BDA-D0EE8D14CA4B}" type="pres">
      <dgm:prSet presAssocID="{1823F09F-EBD4-448A-893D-67D2455D27FA}" presName="textA" presStyleLbl="revTx" presStyleIdx="0" presStyleCnt="4" custScaleY="70267" custLinFactNeighborY="20722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D52E370-07F4-489E-A152-51570239776B}" type="pres">
      <dgm:prSet presAssocID="{1823F09F-EBD4-448A-893D-67D2455D27FA}" presName="circleA" presStyleLbl="node1" presStyleIdx="0" presStyleCnt="4" custLinFactNeighborY="30340"/>
      <dgm:spPr/>
    </dgm:pt>
    <dgm:pt modelId="{789EA931-482A-4969-AD6D-D934C943A906}" type="pres">
      <dgm:prSet presAssocID="{1823F09F-EBD4-448A-893D-67D2455D27FA}" presName="spaceA" presStyleCnt="0"/>
      <dgm:spPr/>
    </dgm:pt>
    <dgm:pt modelId="{60C376DF-D477-4D8B-B38E-6FA21E3416C0}" type="pres">
      <dgm:prSet presAssocID="{A37878D0-9E52-4BFC-8183-4325E315E1E9}" presName="space" presStyleCnt="0"/>
      <dgm:spPr/>
    </dgm:pt>
    <dgm:pt modelId="{788BE646-1145-4C21-B8D5-F2E7E0550152}" type="pres">
      <dgm:prSet presAssocID="{0EE1A495-7218-4FEF-A873-9ADEDC226D84}" presName="compositeB" presStyleCnt="0"/>
      <dgm:spPr/>
    </dgm:pt>
    <dgm:pt modelId="{8EB5F4B5-FEC1-4E3C-8C6A-4A4372A1AD1A}" type="pres">
      <dgm:prSet presAssocID="{0EE1A495-7218-4FEF-A873-9ADEDC226D84}" presName="textB" presStyleLbl="revTx" presStyleIdx="1" presStyleCnt="4" custLinFactNeighborX="-325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D27AE7-699A-420D-89F5-E3D9B11066B9}" type="pres">
      <dgm:prSet presAssocID="{0EE1A495-7218-4FEF-A873-9ADEDC226D84}" presName="circleB" presStyleLbl="node1" presStyleIdx="1" presStyleCnt="4" custLinFactX="-77700" custLinFactNeighborX="-100000" custLinFactNeighborY="3156"/>
      <dgm:spPr/>
    </dgm:pt>
    <dgm:pt modelId="{C5C3AF4D-4E79-4AD8-94D3-91C398B2A071}" type="pres">
      <dgm:prSet presAssocID="{0EE1A495-7218-4FEF-A873-9ADEDC226D84}" presName="spaceB" presStyleCnt="0"/>
      <dgm:spPr/>
    </dgm:pt>
    <dgm:pt modelId="{3D036E34-8082-484F-BDBE-085DEA944FEF}" type="pres">
      <dgm:prSet presAssocID="{DEFFA512-ED71-4588-AA5A-3824EFE1CD95}" presName="space" presStyleCnt="0"/>
      <dgm:spPr/>
    </dgm:pt>
    <dgm:pt modelId="{3395FB23-9384-4024-B9A3-27AC3BF67461}" type="pres">
      <dgm:prSet presAssocID="{E69F4AEF-61E7-49FD-AEB7-F3AA62DB6AC5}" presName="compositeA" presStyleCnt="0"/>
      <dgm:spPr/>
    </dgm:pt>
    <dgm:pt modelId="{4FE07FCE-F5C9-4E0A-B307-7A853631CAF8}" type="pres">
      <dgm:prSet presAssocID="{E69F4AEF-61E7-49FD-AEB7-F3AA62DB6AC5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144B24-7581-491C-9208-94C4B89D46C2}" type="pres">
      <dgm:prSet presAssocID="{E69F4AEF-61E7-49FD-AEB7-F3AA62DB6AC5}" presName="circleA" presStyleLbl="node1" presStyleIdx="2" presStyleCnt="4"/>
      <dgm:spPr/>
    </dgm:pt>
    <dgm:pt modelId="{C65F3DAC-3696-495E-8D63-35D1333EE281}" type="pres">
      <dgm:prSet presAssocID="{E69F4AEF-61E7-49FD-AEB7-F3AA62DB6AC5}" presName="spaceA" presStyleCnt="0"/>
      <dgm:spPr/>
    </dgm:pt>
    <dgm:pt modelId="{8DD00D5B-9DE3-4726-BFB3-41F4CCB74636}" type="pres">
      <dgm:prSet presAssocID="{D351A377-3427-444B-8B63-DAE139E257DE}" presName="space" presStyleCnt="0"/>
      <dgm:spPr/>
    </dgm:pt>
    <dgm:pt modelId="{728E6415-1071-4E64-BC9D-C95718431568}" type="pres">
      <dgm:prSet presAssocID="{FE488308-489B-423F-AE5C-7CD82953A73D}" presName="compositeB" presStyleCnt="0"/>
      <dgm:spPr/>
    </dgm:pt>
    <dgm:pt modelId="{3D715A99-C2A3-43DA-AA43-AA0031031F60}" type="pres">
      <dgm:prSet presAssocID="{FE488308-489B-423F-AE5C-7CD82953A73D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1547A65-BA3B-4589-B2F3-F60D14906EC7}" type="pres">
      <dgm:prSet presAssocID="{FE488308-489B-423F-AE5C-7CD82953A73D}" presName="circleB" presStyleLbl="node1" presStyleIdx="3" presStyleCnt="4"/>
      <dgm:spPr/>
    </dgm:pt>
    <dgm:pt modelId="{C479942A-8BBF-4D21-846E-82DB607CBF85}" type="pres">
      <dgm:prSet presAssocID="{FE488308-489B-423F-AE5C-7CD82953A73D}" presName="spaceB" presStyleCnt="0"/>
      <dgm:spPr/>
    </dgm:pt>
  </dgm:ptLst>
  <dgm:cxnLst>
    <dgm:cxn modelId="{28FD7B89-847B-48AC-8F60-5A410EBDF992}" type="presOf" srcId="{E6808BA1-53FC-4BCC-B48C-E322B161EE30}" destId="{E4F5E110-9142-439C-9661-5D6F54E7B7B0}" srcOrd="0" destOrd="0" presId="urn:microsoft.com/office/officeart/2005/8/layout/hProcess11"/>
    <dgm:cxn modelId="{E98CFE46-8934-41DC-AE88-6CF809BFD54C}" type="presOf" srcId="{E69F4AEF-61E7-49FD-AEB7-F3AA62DB6AC5}" destId="{4FE07FCE-F5C9-4E0A-B307-7A853631CAF8}" srcOrd="0" destOrd="0" presId="urn:microsoft.com/office/officeart/2005/8/layout/hProcess11"/>
    <dgm:cxn modelId="{1301DD15-A0D6-405B-8B0D-00185445BB04}" type="presOf" srcId="{FE488308-489B-423F-AE5C-7CD82953A73D}" destId="{3D715A99-C2A3-43DA-AA43-AA0031031F60}" srcOrd="0" destOrd="0" presId="urn:microsoft.com/office/officeart/2005/8/layout/hProcess11"/>
    <dgm:cxn modelId="{8626246A-234C-475B-A4B3-10CB09015E6A}" type="presOf" srcId="{0EE1A495-7218-4FEF-A873-9ADEDC226D84}" destId="{8EB5F4B5-FEC1-4E3C-8C6A-4A4372A1AD1A}" srcOrd="0" destOrd="0" presId="urn:microsoft.com/office/officeart/2005/8/layout/hProcess11"/>
    <dgm:cxn modelId="{833B58CD-3EFD-4F3A-B612-7F920116E8C2}" srcId="{E6808BA1-53FC-4BCC-B48C-E322B161EE30}" destId="{E69F4AEF-61E7-49FD-AEB7-F3AA62DB6AC5}" srcOrd="2" destOrd="0" parTransId="{80BE2B69-9581-4178-A38F-C818D681FB44}" sibTransId="{D351A377-3427-444B-8B63-DAE139E257DE}"/>
    <dgm:cxn modelId="{64639A65-2C35-4C10-BD1D-35D6F1BA85B5}" srcId="{E6808BA1-53FC-4BCC-B48C-E322B161EE30}" destId="{FE488308-489B-423F-AE5C-7CD82953A73D}" srcOrd="3" destOrd="0" parTransId="{3C71349B-CE5C-4B66-9AA8-9EBD5055B3F8}" sibTransId="{BFC623DD-3E5C-487D-AAFC-53D57B8AC1DB}"/>
    <dgm:cxn modelId="{020B9A8E-2C92-49F0-9616-7028C250C47F}" srcId="{E6808BA1-53FC-4BCC-B48C-E322B161EE30}" destId="{0EE1A495-7218-4FEF-A873-9ADEDC226D84}" srcOrd="1" destOrd="0" parTransId="{4A6EDF33-2836-4C9F-8881-DC97C1DE349B}" sibTransId="{DEFFA512-ED71-4588-AA5A-3824EFE1CD95}"/>
    <dgm:cxn modelId="{D7E916FD-048E-446E-ABF3-1B316E6590B4}" type="presOf" srcId="{1823F09F-EBD4-448A-893D-67D2455D27FA}" destId="{09BF79D6-6A07-4A2E-9BDA-D0EE8D14CA4B}" srcOrd="0" destOrd="0" presId="urn:microsoft.com/office/officeart/2005/8/layout/hProcess11"/>
    <dgm:cxn modelId="{147E8BCB-EB7B-4959-899D-6D7229B47BF2}" srcId="{E6808BA1-53FC-4BCC-B48C-E322B161EE30}" destId="{1823F09F-EBD4-448A-893D-67D2455D27FA}" srcOrd="0" destOrd="0" parTransId="{DB25B79C-6BB6-4AF7-AF04-648BF58C0CC3}" sibTransId="{A37878D0-9E52-4BFC-8183-4325E315E1E9}"/>
    <dgm:cxn modelId="{A7A2C031-F396-4F86-AC33-FBC9708CB3D3}" type="presParOf" srcId="{E4F5E110-9142-439C-9661-5D6F54E7B7B0}" destId="{D8390429-D6F7-4F54-B4F1-28DF17F817F8}" srcOrd="0" destOrd="0" presId="urn:microsoft.com/office/officeart/2005/8/layout/hProcess11"/>
    <dgm:cxn modelId="{B6605E4F-874A-4F02-AEE6-3D660E4E5DC0}" type="presParOf" srcId="{E4F5E110-9142-439C-9661-5D6F54E7B7B0}" destId="{E2592110-5777-4A51-A16B-D7DAAEA295AE}" srcOrd="1" destOrd="0" presId="urn:microsoft.com/office/officeart/2005/8/layout/hProcess11"/>
    <dgm:cxn modelId="{61EE3339-02DD-4A15-8711-D5EF359220D2}" type="presParOf" srcId="{E2592110-5777-4A51-A16B-D7DAAEA295AE}" destId="{1B49EDF9-607E-4B33-BF9B-3610E64B3169}" srcOrd="0" destOrd="0" presId="urn:microsoft.com/office/officeart/2005/8/layout/hProcess11"/>
    <dgm:cxn modelId="{B41C96E9-4818-4C81-AD78-3A25C4CA08F7}" type="presParOf" srcId="{1B49EDF9-607E-4B33-BF9B-3610E64B3169}" destId="{09BF79D6-6A07-4A2E-9BDA-D0EE8D14CA4B}" srcOrd="0" destOrd="0" presId="urn:microsoft.com/office/officeart/2005/8/layout/hProcess11"/>
    <dgm:cxn modelId="{CA12A525-566D-4ECD-B20A-0869FC774452}" type="presParOf" srcId="{1B49EDF9-607E-4B33-BF9B-3610E64B3169}" destId="{DD52E370-07F4-489E-A152-51570239776B}" srcOrd="1" destOrd="0" presId="urn:microsoft.com/office/officeart/2005/8/layout/hProcess11"/>
    <dgm:cxn modelId="{E8437A52-2244-48E2-8922-A6FDFF887723}" type="presParOf" srcId="{1B49EDF9-607E-4B33-BF9B-3610E64B3169}" destId="{789EA931-482A-4969-AD6D-D934C943A906}" srcOrd="2" destOrd="0" presId="urn:microsoft.com/office/officeart/2005/8/layout/hProcess11"/>
    <dgm:cxn modelId="{368895BA-2C54-4FE5-A90D-EB597D30E88A}" type="presParOf" srcId="{E2592110-5777-4A51-A16B-D7DAAEA295AE}" destId="{60C376DF-D477-4D8B-B38E-6FA21E3416C0}" srcOrd="1" destOrd="0" presId="urn:microsoft.com/office/officeart/2005/8/layout/hProcess11"/>
    <dgm:cxn modelId="{BB2D7753-9182-4DA1-B7D8-9F123A2D13F7}" type="presParOf" srcId="{E2592110-5777-4A51-A16B-D7DAAEA295AE}" destId="{788BE646-1145-4C21-B8D5-F2E7E0550152}" srcOrd="2" destOrd="0" presId="urn:microsoft.com/office/officeart/2005/8/layout/hProcess11"/>
    <dgm:cxn modelId="{1BF827C5-9F66-474A-9DB9-67693576B38F}" type="presParOf" srcId="{788BE646-1145-4C21-B8D5-F2E7E0550152}" destId="{8EB5F4B5-FEC1-4E3C-8C6A-4A4372A1AD1A}" srcOrd="0" destOrd="0" presId="urn:microsoft.com/office/officeart/2005/8/layout/hProcess11"/>
    <dgm:cxn modelId="{1EA50826-C233-4993-966B-580199F9624C}" type="presParOf" srcId="{788BE646-1145-4C21-B8D5-F2E7E0550152}" destId="{56D27AE7-699A-420D-89F5-E3D9B11066B9}" srcOrd="1" destOrd="0" presId="urn:microsoft.com/office/officeart/2005/8/layout/hProcess11"/>
    <dgm:cxn modelId="{56CDC667-B532-4FC9-A532-235E60927BBB}" type="presParOf" srcId="{788BE646-1145-4C21-B8D5-F2E7E0550152}" destId="{C5C3AF4D-4E79-4AD8-94D3-91C398B2A071}" srcOrd="2" destOrd="0" presId="urn:microsoft.com/office/officeart/2005/8/layout/hProcess11"/>
    <dgm:cxn modelId="{A444179C-917F-42C0-B277-DE53A3B61DD8}" type="presParOf" srcId="{E2592110-5777-4A51-A16B-D7DAAEA295AE}" destId="{3D036E34-8082-484F-BDBE-085DEA944FEF}" srcOrd="3" destOrd="0" presId="urn:microsoft.com/office/officeart/2005/8/layout/hProcess11"/>
    <dgm:cxn modelId="{449641E7-DB6D-404F-A678-AA6C1CE2990E}" type="presParOf" srcId="{E2592110-5777-4A51-A16B-D7DAAEA295AE}" destId="{3395FB23-9384-4024-B9A3-27AC3BF67461}" srcOrd="4" destOrd="0" presId="urn:microsoft.com/office/officeart/2005/8/layout/hProcess11"/>
    <dgm:cxn modelId="{07693AFC-9F12-4D95-A373-E10FA5CB2C02}" type="presParOf" srcId="{3395FB23-9384-4024-B9A3-27AC3BF67461}" destId="{4FE07FCE-F5C9-4E0A-B307-7A853631CAF8}" srcOrd="0" destOrd="0" presId="urn:microsoft.com/office/officeart/2005/8/layout/hProcess11"/>
    <dgm:cxn modelId="{68F8BF48-BF8D-4C12-B13C-7895CC21F5CB}" type="presParOf" srcId="{3395FB23-9384-4024-B9A3-27AC3BF67461}" destId="{82144B24-7581-491C-9208-94C4B89D46C2}" srcOrd="1" destOrd="0" presId="urn:microsoft.com/office/officeart/2005/8/layout/hProcess11"/>
    <dgm:cxn modelId="{FE16F096-216E-4785-9989-B290F2154C2D}" type="presParOf" srcId="{3395FB23-9384-4024-B9A3-27AC3BF67461}" destId="{C65F3DAC-3696-495E-8D63-35D1333EE281}" srcOrd="2" destOrd="0" presId="urn:microsoft.com/office/officeart/2005/8/layout/hProcess11"/>
    <dgm:cxn modelId="{819521C4-731F-46E8-AF98-88CE0BF18B75}" type="presParOf" srcId="{E2592110-5777-4A51-A16B-D7DAAEA295AE}" destId="{8DD00D5B-9DE3-4726-BFB3-41F4CCB74636}" srcOrd="5" destOrd="0" presId="urn:microsoft.com/office/officeart/2005/8/layout/hProcess11"/>
    <dgm:cxn modelId="{ACC1155A-61FA-4E9B-94D3-DEBC4BF12EFB}" type="presParOf" srcId="{E2592110-5777-4A51-A16B-D7DAAEA295AE}" destId="{728E6415-1071-4E64-BC9D-C95718431568}" srcOrd="6" destOrd="0" presId="urn:microsoft.com/office/officeart/2005/8/layout/hProcess11"/>
    <dgm:cxn modelId="{3A0F8EA1-1F52-4BC6-B59C-AD7C5C742CE0}" type="presParOf" srcId="{728E6415-1071-4E64-BC9D-C95718431568}" destId="{3D715A99-C2A3-43DA-AA43-AA0031031F60}" srcOrd="0" destOrd="0" presId="urn:microsoft.com/office/officeart/2005/8/layout/hProcess11"/>
    <dgm:cxn modelId="{25685E84-FFBC-49C0-85ED-8229AD6CEB1D}" type="presParOf" srcId="{728E6415-1071-4E64-BC9D-C95718431568}" destId="{E1547A65-BA3B-4589-B2F3-F60D14906EC7}" srcOrd="1" destOrd="0" presId="urn:microsoft.com/office/officeart/2005/8/layout/hProcess11"/>
    <dgm:cxn modelId="{B0AD4423-8ABF-4525-8BC4-75EC7E09F68A}" type="presParOf" srcId="{728E6415-1071-4E64-BC9D-C95718431568}" destId="{C479942A-8BBF-4D21-846E-82DB607CBF8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808BA1-53FC-4BCC-B48C-E322B161EE3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823F09F-EBD4-448A-893D-67D2455D27FA}">
      <dgm:prSet phldrT="[Texto]" custT="1"/>
      <dgm:spPr/>
      <dgm:t>
        <a:bodyPr/>
        <a:lstStyle/>
        <a:p>
          <a:r>
            <a:rPr lang="es-AR" sz="3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2009</a:t>
          </a:r>
          <a:endParaRPr lang="es-AR" sz="32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B25B79C-6BB6-4AF7-AF04-648BF58C0CC3}" type="parTrans" cxnId="{147E8BCB-EB7B-4959-899D-6D7229B47BF2}">
      <dgm:prSet/>
      <dgm:spPr/>
      <dgm:t>
        <a:bodyPr/>
        <a:lstStyle/>
        <a:p>
          <a:endParaRPr lang="es-AR"/>
        </a:p>
      </dgm:t>
    </dgm:pt>
    <dgm:pt modelId="{A37878D0-9E52-4BFC-8183-4325E315E1E9}" type="sibTrans" cxnId="{147E8BCB-EB7B-4959-899D-6D7229B47BF2}">
      <dgm:prSet/>
      <dgm:spPr/>
      <dgm:t>
        <a:bodyPr/>
        <a:lstStyle/>
        <a:p>
          <a:endParaRPr lang="es-AR"/>
        </a:p>
      </dgm:t>
    </dgm:pt>
    <dgm:pt modelId="{0EE1A495-7218-4FEF-A873-9ADEDC226D84}">
      <dgm:prSet phldrT="[Texto]"/>
      <dgm:spPr/>
      <dgm:t>
        <a:bodyPr/>
        <a:lstStyle/>
        <a:p>
          <a:endParaRPr lang="es-AR" dirty="0"/>
        </a:p>
      </dgm:t>
    </dgm:pt>
    <dgm:pt modelId="{4A6EDF33-2836-4C9F-8881-DC97C1DE349B}" type="parTrans" cxnId="{020B9A8E-2C92-49F0-9616-7028C250C47F}">
      <dgm:prSet/>
      <dgm:spPr/>
      <dgm:t>
        <a:bodyPr/>
        <a:lstStyle/>
        <a:p>
          <a:endParaRPr lang="es-AR"/>
        </a:p>
      </dgm:t>
    </dgm:pt>
    <dgm:pt modelId="{DEFFA512-ED71-4588-AA5A-3824EFE1CD95}" type="sibTrans" cxnId="{020B9A8E-2C92-49F0-9616-7028C250C47F}">
      <dgm:prSet/>
      <dgm:spPr/>
      <dgm:t>
        <a:bodyPr/>
        <a:lstStyle/>
        <a:p>
          <a:endParaRPr lang="es-AR"/>
        </a:p>
      </dgm:t>
    </dgm:pt>
    <dgm:pt modelId="{E69F4AEF-61E7-49FD-AEB7-F3AA62DB6AC5}">
      <dgm:prSet phldrT="[Texto]"/>
      <dgm:spPr/>
      <dgm:t>
        <a:bodyPr/>
        <a:lstStyle/>
        <a:p>
          <a:r>
            <a:rPr lang="es-AR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¿2020?</a:t>
          </a:r>
          <a:endParaRPr lang="es-AR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0BE2B69-9581-4178-A38F-C818D681FB44}" type="parTrans" cxnId="{833B58CD-3EFD-4F3A-B612-7F920116E8C2}">
      <dgm:prSet/>
      <dgm:spPr/>
      <dgm:t>
        <a:bodyPr/>
        <a:lstStyle/>
        <a:p>
          <a:endParaRPr lang="es-AR"/>
        </a:p>
      </dgm:t>
    </dgm:pt>
    <dgm:pt modelId="{D351A377-3427-444B-8B63-DAE139E257DE}" type="sibTrans" cxnId="{833B58CD-3EFD-4F3A-B612-7F920116E8C2}">
      <dgm:prSet/>
      <dgm:spPr/>
      <dgm:t>
        <a:bodyPr/>
        <a:lstStyle/>
        <a:p>
          <a:endParaRPr lang="es-AR"/>
        </a:p>
      </dgm:t>
    </dgm:pt>
    <dgm:pt modelId="{F07CE4EA-65B3-43D3-BB8D-E36AE91C2EAE}">
      <dgm:prSet phldrT="[Texto]" custT="1"/>
      <dgm:spPr/>
      <dgm:t>
        <a:bodyPr/>
        <a:lstStyle/>
        <a:p>
          <a:r>
            <a:rPr lang="es-AR" sz="3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2011</a:t>
          </a:r>
          <a:endParaRPr lang="es-AR" sz="32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BD9770E-9BE5-44BF-9FCF-1509FAD06CA3}" type="sibTrans" cxnId="{2DC5B6FA-E14B-4D49-B788-FC2DC5F30F2E}">
      <dgm:prSet/>
      <dgm:spPr/>
      <dgm:t>
        <a:bodyPr/>
        <a:lstStyle/>
        <a:p>
          <a:endParaRPr lang="es-ES"/>
        </a:p>
      </dgm:t>
    </dgm:pt>
    <dgm:pt modelId="{530A53F5-14A0-4C2C-823F-2342826CCF9F}" type="parTrans" cxnId="{2DC5B6FA-E14B-4D49-B788-FC2DC5F30F2E}">
      <dgm:prSet/>
      <dgm:spPr/>
      <dgm:t>
        <a:bodyPr/>
        <a:lstStyle/>
        <a:p>
          <a:endParaRPr lang="es-ES"/>
        </a:p>
      </dgm:t>
    </dgm:pt>
    <dgm:pt modelId="{E4F5E110-9142-439C-9661-5D6F54E7B7B0}" type="pres">
      <dgm:prSet presAssocID="{E6808BA1-53FC-4BCC-B48C-E322B161EE30}" presName="Name0" presStyleCnt="0">
        <dgm:presLayoutVars>
          <dgm:dir/>
          <dgm:resizeHandles val="exact"/>
        </dgm:presLayoutVars>
      </dgm:prSet>
      <dgm:spPr/>
    </dgm:pt>
    <dgm:pt modelId="{D8390429-D6F7-4F54-B4F1-28DF17F817F8}" type="pres">
      <dgm:prSet presAssocID="{E6808BA1-53FC-4BCC-B48C-E322B161EE30}" presName="arrow" presStyleLbl="bgShp" presStyleIdx="0" presStyleCnt="1"/>
      <dgm:spPr>
        <a:scene3d>
          <a:camera prst="orthographicFront"/>
          <a:lightRig rig="threePt" dir="t"/>
        </a:scene3d>
        <a:sp3d>
          <a:bevelT/>
        </a:sp3d>
      </dgm:spPr>
    </dgm:pt>
    <dgm:pt modelId="{E2592110-5777-4A51-A16B-D7DAAEA295AE}" type="pres">
      <dgm:prSet presAssocID="{E6808BA1-53FC-4BCC-B48C-E322B161EE30}" presName="points" presStyleCnt="0"/>
      <dgm:spPr/>
    </dgm:pt>
    <dgm:pt modelId="{1B49EDF9-607E-4B33-BF9B-3610E64B3169}" type="pres">
      <dgm:prSet presAssocID="{1823F09F-EBD4-448A-893D-67D2455D27FA}" presName="compositeA" presStyleCnt="0"/>
      <dgm:spPr/>
    </dgm:pt>
    <dgm:pt modelId="{09BF79D6-6A07-4A2E-9BDA-D0EE8D14CA4B}" type="pres">
      <dgm:prSet presAssocID="{1823F09F-EBD4-448A-893D-67D2455D27FA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D52E370-07F4-489E-A152-51570239776B}" type="pres">
      <dgm:prSet presAssocID="{1823F09F-EBD4-448A-893D-67D2455D27FA}" presName="circleA" presStyleLbl="node1" presStyleIdx="0" presStyleCnt="4"/>
      <dgm:spPr/>
    </dgm:pt>
    <dgm:pt modelId="{789EA931-482A-4969-AD6D-D934C943A906}" type="pres">
      <dgm:prSet presAssocID="{1823F09F-EBD4-448A-893D-67D2455D27FA}" presName="spaceA" presStyleCnt="0"/>
      <dgm:spPr/>
    </dgm:pt>
    <dgm:pt modelId="{60C376DF-D477-4D8B-B38E-6FA21E3416C0}" type="pres">
      <dgm:prSet presAssocID="{A37878D0-9E52-4BFC-8183-4325E315E1E9}" presName="space" presStyleCnt="0"/>
      <dgm:spPr/>
    </dgm:pt>
    <dgm:pt modelId="{04D19DF8-D715-48F5-BAC6-E7F6E54BD17D}" type="pres">
      <dgm:prSet presAssocID="{F07CE4EA-65B3-43D3-BB8D-E36AE91C2EAE}" presName="compositeB" presStyleCnt="0"/>
      <dgm:spPr/>
    </dgm:pt>
    <dgm:pt modelId="{8D2F7899-1C8D-4598-BC52-3C21DD5A7769}" type="pres">
      <dgm:prSet presAssocID="{F07CE4EA-65B3-43D3-BB8D-E36AE91C2EAE}" presName="textB" presStyleLbl="revTx" presStyleIdx="1" presStyleCnt="4" custScaleX="107453" custScaleY="52548" custLinFactNeighborX="8239" custLinFactNeighborY="-340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2B69C4-8431-44CF-A506-7A5D1E610E9B}" type="pres">
      <dgm:prSet presAssocID="{F07CE4EA-65B3-43D3-BB8D-E36AE91C2EAE}" presName="circleB" presStyleLbl="node1" presStyleIdx="1" presStyleCnt="4" custLinFactNeighborY="-44296"/>
      <dgm:spPr/>
    </dgm:pt>
    <dgm:pt modelId="{6F227461-5F8D-4083-BDFE-A0F15917A2AF}" type="pres">
      <dgm:prSet presAssocID="{F07CE4EA-65B3-43D3-BB8D-E36AE91C2EAE}" presName="spaceB" presStyleCnt="0"/>
      <dgm:spPr/>
    </dgm:pt>
    <dgm:pt modelId="{39995BB5-9457-404E-AFCA-680892767344}" type="pres">
      <dgm:prSet presAssocID="{FBD9770E-9BE5-44BF-9FCF-1509FAD06CA3}" presName="space" presStyleCnt="0"/>
      <dgm:spPr/>
    </dgm:pt>
    <dgm:pt modelId="{C92C476C-5FE1-4F83-9715-BA890FC71FF4}" type="pres">
      <dgm:prSet presAssocID="{0EE1A495-7218-4FEF-A873-9ADEDC226D84}" presName="compositeA" presStyleCnt="0"/>
      <dgm:spPr/>
    </dgm:pt>
    <dgm:pt modelId="{6077D957-07F3-49B2-A784-3DC0AD58AE26}" type="pres">
      <dgm:prSet presAssocID="{0EE1A495-7218-4FEF-A873-9ADEDC226D84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62CC35-0131-485D-85FA-A1A09B0BAF18}" type="pres">
      <dgm:prSet presAssocID="{0EE1A495-7218-4FEF-A873-9ADEDC226D84}" presName="circleA" presStyleLbl="node1" presStyleIdx="2" presStyleCnt="4" custFlipVert="1" custScaleX="11250" custScaleY="21362" custLinFactX="357070" custLinFactY="393750" custLinFactNeighborX="400000" custLinFactNeighborY="400000"/>
      <dgm:spPr/>
    </dgm:pt>
    <dgm:pt modelId="{A7B75954-C662-4D57-9F6A-66629354462D}" type="pres">
      <dgm:prSet presAssocID="{0EE1A495-7218-4FEF-A873-9ADEDC226D84}" presName="spaceA" presStyleCnt="0"/>
      <dgm:spPr/>
    </dgm:pt>
    <dgm:pt modelId="{3D036E34-8082-484F-BDBE-085DEA944FEF}" type="pres">
      <dgm:prSet presAssocID="{DEFFA512-ED71-4588-AA5A-3824EFE1CD95}" presName="space" presStyleCnt="0"/>
      <dgm:spPr/>
    </dgm:pt>
    <dgm:pt modelId="{128111DD-D2DA-4C36-80DA-6CA9E6FA960C}" type="pres">
      <dgm:prSet presAssocID="{E69F4AEF-61E7-49FD-AEB7-F3AA62DB6AC5}" presName="compositeB" presStyleCnt="0"/>
      <dgm:spPr/>
    </dgm:pt>
    <dgm:pt modelId="{55DBB145-9BA6-474E-85B3-966AFF4F6E55}" type="pres">
      <dgm:prSet presAssocID="{E69F4AEF-61E7-49FD-AEB7-F3AA62DB6AC5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740F02-622B-4F11-A438-96B2CBD8E8D8}" type="pres">
      <dgm:prSet presAssocID="{E69F4AEF-61E7-49FD-AEB7-F3AA62DB6AC5}" presName="circleB" presStyleLbl="node1" presStyleIdx="3" presStyleCnt="4"/>
      <dgm:spPr/>
    </dgm:pt>
    <dgm:pt modelId="{EABA1BDE-C9CF-477E-8654-A05635C1E0F1}" type="pres">
      <dgm:prSet presAssocID="{E69F4AEF-61E7-49FD-AEB7-F3AA62DB6AC5}" presName="spaceB" presStyleCnt="0"/>
      <dgm:spPr/>
    </dgm:pt>
  </dgm:ptLst>
  <dgm:cxnLst>
    <dgm:cxn modelId="{20D1615B-E1CD-45D5-B85C-8B515A2F98AA}" type="presOf" srcId="{F07CE4EA-65B3-43D3-BB8D-E36AE91C2EAE}" destId="{8D2F7899-1C8D-4598-BC52-3C21DD5A7769}" srcOrd="0" destOrd="0" presId="urn:microsoft.com/office/officeart/2005/8/layout/hProcess11"/>
    <dgm:cxn modelId="{26C86C5A-CBDF-48A8-B1F1-400D58092157}" type="presOf" srcId="{1823F09F-EBD4-448A-893D-67D2455D27FA}" destId="{09BF79D6-6A07-4A2E-9BDA-D0EE8D14CA4B}" srcOrd="0" destOrd="0" presId="urn:microsoft.com/office/officeart/2005/8/layout/hProcess11"/>
    <dgm:cxn modelId="{CB971FD2-2112-48AB-8661-D83D2B354437}" type="presOf" srcId="{E6808BA1-53FC-4BCC-B48C-E322B161EE30}" destId="{E4F5E110-9142-439C-9661-5D6F54E7B7B0}" srcOrd="0" destOrd="0" presId="urn:microsoft.com/office/officeart/2005/8/layout/hProcess11"/>
    <dgm:cxn modelId="{833B58CD-3EFD-4F3A-B612-7F920116E8C2}" srcId="{E6808BA1-53FC-4BCC-B48C-E322B161EE30}" destId="{E69F4AEF-61E7-49FD-AEB7-F3AA62DB6AC5}" srcOrd="3" destOrd="0" parTransId="{80BE2B69-9581-4178-A38F-C818D681FB44}" sibTransId="{D351A377-3427-444B-8B63-DAE139E257DE}"/>
    <dgm:cxn modelId="{2DC5B6FA-E14B-4D49-B788-FC2DC5F30F2E}" srcId="{E6808BA1-53FC-4BCC-B48C-E322B161EE30}" destId="{F07CE4EA-65B3-43D3-BB8D-E36AE91C2EAE}" srcOrd="1" destOrd="0" parTransId="{530A53F5-14A0-4C2C-823F-2342826CCF9F}" sibTransId="{FBD9770E-9BE5-44BF-9FCF-1509FAD06CA3}"/>
    <dgm:cxn modelId="{DE2C098D-5D8C-4A9B-A190-4A3FF47AFA18}" type="presOf" srcId="{E69F4AEF-61E7-49FD-AEB7-F3AA62DB6AC5}" destId="{55DBB145-9BA6-474E-85B3-966AFF4F6E55}" srcOrd="0" destOrd="0" presId="urn:microsoft.com/office/officeart/2005/8/layout/hProcess11"/>
    <dgm:cxn modelId="{020B9A8E-2C92-49F0-9616-7028C250C47F}" srcId="{E6808BA1-53FC-4BCC-B48C-E322B161EE30}" destId="{0EE1A495-7218-4FEF-A873-9ADEDC226D84}" srcOrd="2" destOrd="0" parTransId="{4A6EDF33-2836-4C9F-8881-DC97C1DE349B}" sibTransId="{DEFFA512-ED71-4588-AA5A-3824EFE1CD95}"/>
    <dgm:cxn modelId="{12ABBFD4-3CD6-4072-8496-9038DB5917A7}" type="presOf" srcId="{0EE1A495-7218-4FEF-A873-9ADEDC226D84}" destId="{6077D957-07F3-49B2-A784-3DC0AD58AE26}" srcOrd="0" destOrd="0" presId="urn:microsoft.com/office/officeart/2005/8/layout/hProcess11"/>
    <dgm:cxn modelId="{147E8BCB-EB7B-4959-899D-6D7229B47BF2}" srcId="{E6808BA1-53FC-4BCC-B48C-E322B161EE30}" destId="{1823F09F-EBD4-448A-893D-67D2455D27FA}" srcOrd="0" destOrd="0" parTransId="{DB25B79C-6BB6-4AF7-AF04-648BF58C0CC3}" sibTransId="{A37878D0-9E52-4BFC-8183-4325E315E1E9}"/>
    <dgm:cxn modelId="{DBD9D67F-7AFE-4A39-B7FB-0A213CF39245}" type="presParOf" srcId="{E4F5E110-9142-439C-9661-5D6F54E7B7B0}" destId="{D8390429-D6F7-4F54-B4F1-28DF17F817F8}" srcOrd="0" destOrd="0" presId="urn:microsoft.com/office/officeart/2005/8/layout/hProcess11"/>
    <dgm:cxn modelId="{C95EAB01-BC77-4FBD-B24B-7B9E0C6FE828}" type="presParOf" srcId="{E4F5E110-9142-439C-9661-5D6F54E7B7B0}" destId="{E2592110-5777-4A51-A16B-D7DAAEA295AE}" srcOrd="1" destOrd="0" presId="urn:microsoft.com/office/officeart/2005/8/layout/hProcess11"/>
    <dgm:cxn modelId="{B97107E3-BB75-4163-8F8E-B3A61AF2FB78}" type="presParOf" srcId="{E2592110-5777-4A51-A16B-D7DAAEA295AE}" destId="{1B49EDF9-607E-4B33-BF9B-3610E64B3169}" srcOrd="0" destOrd="0" presId="urn:microsoft.com/office/officeart/2005/8/layout/hProcess11"/>
    <dgm:cxn modelId="{02BFEC61-C338-431E-8C43-6D10F916CB80}" type="presParOf" srcId="{1B49EDF9-607E-4B33-BF9B-3610E64B3169}" destId="{09BF79D6-6A07-4A2E-9BDA-D0EE8D14CA4B}" srcOrd="0" destOrd="0" presId="urn:microsoft.com/office/officeart/2005/8/layout/hProcess11"/>
    <dgm:cxn modelId="{533A9780-0FEA-4D90-8710-27F6F3C669F7}" type="presParOf" srcId="{1B49EDF9-607E-4B33-BF9B-3610E64B3169}" destId="{DD52E370-07F4-489E-A152-51570239776B}" srcOrd="1" destOrd="0" presId="urn:microsoft.com/office/officeart/2005/8/layout/hProcess11"/>
    <dgm:cxn modelId="{21097F5A-7178-4674-BDCD-C23AA76847EA}" type="presParOf" srcId="{1B49EDF9-607E-4B33-BF9B-3610E64B3169}" destId="{789EA931-482A-4969-AD6D-D934C943A906}" srcOrd="2" destOrd="0" presId="urn:microsoft.com/office/officeart/2005/8/layout/hProcess11"/>
    <dgm:cxn modelId="{BB90783B-8A33-4826-B601-9005F3BECB10}" type="presParOf" srcId="{E2592110-5777-4A51-A16B-D7DAAEA295AE}" destId="{60C376DF-D477-4D8B-B38E-6FA21E3416C0}" srcOrd="1" destOrd="0" presId="urn:microsoft.com/office/officeart/2005/8/layout/hProcess11"/>
    <dgm:cxn modelId="{1956583E-56EA-45A7-ABD9-2EB59649CC7C}" type="presParOf" srcId="{E2592110-5777-4A51-A16B-D7DAAEA295AE}" destId="{04D19DF8-D715-48F5-BAC6-E7F6E54BD17D}" srcOrd="2" destOrd="0" presId="urn:microsoft.com/office/officeart/2005/8/layout/hProcess11"/>
    <dgm:cxn modelId="{4B3C6463-ED48-4085-86D9-F4F732BC8585}" type="presParOf" srcId="{04D19DF8-D715-48F5-BAC6-E7F6E54BD17D}" destId="{8D2F7899-1C8D-4598-BC52-3C21DD5A7769}" srcOrd="0" destOrd="0" presId="urn:microsoft.com/office/officeart/2005/8/layout/hProcess11"/>
    <dgm:cxn modelId="{5C918687-678B-445F-8E79-4CC41537DAC1}" type="presParOf" srcId="{04D19DF8-D715-48F5-BAC6-E7F6E54BD17D}" destId="{8A2B69C4-8431-44CF-A506-7A5D1E610E9B}" srcOrd="1" destOrd="0" presId="urn:microsoft.com/office/officeart/2005/8/layout/hProcess11"/>
    <dgm:cxn modelId="{F876DC4E-A9C9-438F-A3CC-A8B01A04A227}" type="presParOf" srcId="{04D19DF8-D715-48F5-BAC6-E7F6E54BD17D}" destId="{6F227461-5F8D-4083-BDFE-A0F15917A2AF}" srcOrd="2" destOrd="0" presId="urn:microsoft.com/office/officeart/2005/8/layout/hProcess11"/>
    <dgm:cxn modelId="{0D09187C-CBEC-4ED8-AA78-665BCDBA2ACF}" type="presParOf" srcId="{E2592110-5777-4A51-A16B-D7DAAEA295AE}" destId="{39995BB5-9457-404E-AFCA-680892767344}" srcOrd="3" destOrd="0" presId="urn:microsoft.com/office/officeart/2005/8/layout/hProcess11"/>
    <dgm:cxn modelId="{81CC691C-A18D-4E53-A6AA-2A095FFAA61F}" type="presParOf" srcId="{E2592110-5777-4A51-A16B-D7DAAEA295AE}" destId="{C92C476C-5FE1-4F83-9715-BA890FC71FF4}" srcOrd="4" destOrd="0" presId="urn:microsoft.com/office/officeart/2005/8/layout/hProcess11"/>
    <dgm:cxn modelId="{AC57531E-7C0E-4ED5-B2D8-FACCEC28C14B}" type="presParOf" srcId="{C92C476C-5FE1-4F83-9715-BA890FC71FF4}" destId="{6077D957-07F3-49B2-A784-3DC0AD58AE26}" srcOrd="0" destOrd="0" presId="urn:microsoft.com/office/officeart/2005/8/layout/hProcess11"/>
    <dgm:cxn modelId="{182388B6-59EE-4735-B3A0-FA6EAADE504A}" type="presParOf" srcId="{C92C476C-5FE1-4F83-9715-BA890FC71FF4}" destId="{8B62CC35-0131-485D-85FA-A1A09B0BAF18}" srcOrd="1" destOrd="0" presId="urn:microsoft.com/office/officeart/2005/8/layout/hProcess11"/>
    <dgm:cxn modelId="{4AFC6CDE-8625-41E4-BFE8-DC5BD43B5F67}" type="presParOf" srcId="{C92C476C-5FE1-4F83-9715-BA890FC71FF4}" destId="{A7B75954-C662-4D57-9F6A-66629354462D}" srcOrd="2" destOrd="0" presId="urn:microsoft.com/office/officeart/2005/8/layout/hProcess11"/>
    <dgm:cxn modelId="{5E0B5C5B-1A4E-4234-83BD-BEA0DCA756C0}" type="presParOf" srcId="{E2592110-5777-4A51-A16B-D7DAAEA295AE}" destId="{3D036E34-8082-484F-BDBE-085DEA944FEF}" srcOrd="5" destOrd="0" presId="urn:microsoft.com/office/officeart/2005/8/layout/hProcess11"/>
    <dgm:cxn modelId="{97468835-40CD-4AE9-98F1-067B4BE8AB03}" type="presParOf" srcId="{E2592110-5777-4A51-A16B-D7DAAEA295AE}" destId="{128111DD-D2DA-4C36-80DA-6CA9E6FA960C}" srcOrd="6" destOrd="0" presId="urn:microsoft.com/office/officeart/2005/8/layout/hProcess11"/>
    <dgm:cxn modelId="{98E99D05-400F-4E4B-AC0C-0056784809C8}" type="presParOf" srcId="{128111DD-D2DA-4C36-80DA-6CA9E6FA960C}" destId="{55DBB145-9BA6-474E-85B3-966AFF4F6E55}" srcOrd="0" destOrd="0" presId="urn:microsoft.com/office/officeart/2005/8/layout/hProcess11"/>
    <dgm:cxn modelId="{1DD2D586-BD1D-4219-8461-B24475642BC6}" type="presParOf" srcId="{128111DD-D2DA-4C36-80DA-6CA9E6FA960C}" destId="{7B740F02-622B-4F11-A438-96B2CBD8E8D8}" srcOrd="1" destOrd="0" presId="urn:microsoft.com/office/officeart/2005/8/layout/hProcess11"/>
    <dgm:cxn modelId="{DFC2A97C-BA9A-4217-AFF2-B688CB1762C7}" type="presParOf" srcId="{128111DD-D2DA-4C36-80DA-6CA9E6FA960C}" destId="{EABA1BDE-C9CF-477E-8654-A05635C1E0F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808BA1-53FC-4BCC-B48C-E322B161EE3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823F09F-EBD4-448A-893D-67D2455D27FA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AR" sz="3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¿2015?</a:t>
          </a:r>
          <a:endParaRPr lang="es-AR" sz="32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B25B79C-6BB6-4AF7-AF04-648BF58C0CC3}" type="parTrans" cxnId="{147E8BCB-EB7B-4959-899D-6D7229B47BF2}">
      <dgm:prSet/>
      <dgm:spPr/>
      <dgm:t>
        <a:bodyPr/>
        <a:lstStyle/>
        <a:p>
          <a:endParaRPr lang="es-AR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37878D0-9E52-4BFC-8183-4325E315E1E9}" type="sibTrans" cxnId="{147E8BCB-EB7B-4959-899D-6D7229B47BF2}">
      <dgm:prSet/>
      <dgm:spPr/>
      <dgm:t>
        <a:bodyPr/>
        <a:lstStyle/>
        <a:p>
          <a:endParaRPr lang="es-AR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EE1A495-7218-4FEF-A873-9ADEDC226D84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AR" sz="3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¿2020?</a:t>
          </a:r>
          <a:endParaRPr lang="es-AR" sz="32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A6EDF33-2836-4C9F-8881-DC97C1DE349B}" type="parTrans" cxnId="{020B9A8E-2C92-49F0-9616-7028C250C47F}">
      <dgm:prSet/>
      <dgm:spPr/>
      <dgm:t>
        <a:bodyPr/>
        <a:lstStyle/>
        <a:p>
          <a:endParaRPr lang="es-AR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EFFA512-ED71-4588-AA5A-3824EFE1CD95}" type="sibTrans" cxnId="{020B9A8E-2C92-49F0-9616-7028C250C47F}">
      <dgm:prSet/>
      <dgm:spPr/>
      <dgm:t>
        <a:bodyPr/>
        <a:lstStyle/>
        <a:p>
          <a:endParaRPr lang="es-AR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69F4AEF-61E7-49FD-AEB7-F3AA62DB6AC5}">
      <dgm:prSet phldrT="[Texto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AR" sz="3200" b="1" dirty="0" smtClean="0">
              <a:latin typeface="Verdana" pitchFamily="34" charset="0"/>
              <a:ea typeface="Verdana" pitchFamily="34" charset="0"/>
              <a:cs typeface="Verdana" pitchFamily="34" charset="0"/>
            </a:rPr>
            <a:t>¿2025?</a:t>
          </a:r>
          <a:endParaRPr lang="es-AR" sz="3200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80BE2B69-9581-4178-A38F-C818D681FB44}" type="parTrans" cxnId="{833B58CD-3EFD-4F3A-B612-7F920116E8C2}">
      <dgm:prSet/>
      <dgm:spPr/>
      <dgm:t>
        <a:bodyPr/>
        <a:lstStyle/>
        <a:p>
          <a:endParaRPr lang="es-AR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351A377-3427-444B-8B63-DAE139E257DE}" type="sibTrans" cxnId="{833B58CD-3EFD-4F3A-B612-7F920116E8C2}">
      <dgm:prSet/>
      <dgm:spPr/>
      <dgm:t>
        <a:bodyPr/>
        <a:lstStyle/>
        <a:p>
          <a:endParaRPr lang="es-AR" sz="3200" b="1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4F5E110-9142-439C-9661-5D6F54E7B7B0}" type="pres">
      <dgm:prSet presAssocID="{E6808BA1-53FC-4BCC-B48C-E322B161EE30}" presName="Name0" presStyleCnt="0">
        <dgm:presLayoutVars>
          <dgm:dir/>
          <dgm:resizeHandles val="exact"/>
        </dgm:presLayoutVars>
      </dgm:prSet>
      <dgm:spPr/>
    </dgm:pt>
    <dgm:pt modelId="{D8390429-D6F7-4F54-B4F1-28DF17F817F8}" type="pres">
      <dgm:prSet presAssocID="{E6808BA1-53FC-4BCC-B48C-E322B161EE30}" presName="arrow" presStyleLbl="bgShp" presStyleIdx="0" presStyleCnt="1"/>
      <dgm:spPr>
        <a:scene3d>
          <a:camera prst="orthographicFront"/>
          <a:lightRig rig="threePt" dir="t"/>
        </a:scene3d>
        <a:sp3d>
          <a:bevelT/>
        </a:sp3d>
      </dgm:spPr>
    </dgm:pt>
    <dgm:pt modelId="{E2592110-5777-4A51-A16B-D7DAAEA295AE}" type="pres">
      <dgm:prSet presAssocID="{E6808BA1-53FC-4BCC-B48C-E322B161EE30}" presName="point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B49EDF9-607E-4B33-BF9B-3610E64B3169}" type="pres">
      <dgm:prSet presAssocID="{1823F09F-EBD4-448A-893D-67D2455D27FA}" presName="compositeA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9BF79D6-6A07-4A2E-9BDA-D0EE8D14CA4B}" type="pres">
      <dgm:prSet presAssocID="{1823F09F-EBD4-448A-893D-67D2455D27FA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D52E370-07F4-489E-A152-51570239776B}" type="pres">
      <dgm:prSet presAssocID="{1823F09F-EBD4-448A-893D-67D2455D27FA}" presName="circleA" presStyleLbl="node1" presStyleIdx="0" presStyleCnt="3"/>
      <dgm:spPr>
        <a:scene3d>
          <a:camera prst="orthographicFront"/>
          <a:lightRig rig="threePt" dir="t"/>
        </a:scene3d>
        <a:sp3d>
          <a:bevelT/>
        </a:sp3d>
      </dgm:spPr>
    </dgm:pt>
    <dgm:pt modelId="{789EA931-482A-4969-AD6D-D934C943A906}" type="pres">
      <dgm:prSet presAssocID="{1823F09F-EBD4-448A-893D-67D2455D27FA}" presName="spaceA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0C376DF-D477-4D8B-B38E-6FA21E3416C0}" type="pres">
      <dgm:prSet presAssocID="{A37878D0-9E52-4BFC-8183-4325E315E1E9}" presName="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88BE646-1145-4C21-B8D5-F2E7E0550152}" type="pres">
      <dgm:prSet presAssocID="{0EE1A495-7218-4FEF-A873-9ADEDC226D84}" presName="compositeB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8EB5F4B5-FEC1-4E3C-8C6A-4A4372A1AD1A}" type="pres">
      <dgm:prSet presAssocID="{0EE1A495-7218-4FEF-A873-9ADEDC226D84}" presName="textB" presStyleLbl="revTx" presStyleIdx="1" presStyleCnt="3" custLinFactNeighborX="-180" custLinFactNeighborY="34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D27AE7-699A-420D-89F5-E3D9B11066B9}" type="pres">
      <dgm:prSet presAssocID="{0EE1A495-7218-4FEF-A873-9ADEDC226D84}" presName="circleB" presStyleLbl="node1" presStyleIdx="1" presStyleCnt="3" custLinFactNeighborX="-29409" custLinFactNeighborY="10681"/>
      <dgm:spPr>
        <a:scene3d>
          <a:camera prst="orthographicFront"/>
          <a:lightRig rig="threePt" dir="t"/>
        </a:scene3d>
        <a:sp3d>
          <a:bevelT/>
        </a:sp3d>
      </dgm:spPr>
    </dgm:pt>
    <dgm:pt modelId="{C5C3AF4D-4E79-4AD8-94D3-91C398B2A071}" type="pres">
      <dgm:prSet presAssocID="{0EE1A495-7218-4FEF-A873-9ADEDC226D84}" presName="spaceB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D036E34-8082-484F-BDBE-085DEA944FEF}" type="pres">
      <dgm:prSet presAssocID="{DEFFA512-ED71-4588-AA5A-3824EFE1CD95}" presName="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395FB23-9384-4024-B9A3-27AC3BF67461}" type="pres">
      <dgm:prSet presAssocID="{E69F4AEF-61E7-49FD-AEB7-F3AA62DB6AC5}" presName="compositeA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FE07FCE-F5C9-4E0A-B307-7A853631CAF8}" type="pres">
      <dgm:prSet presAssocID="{E69F4AEF-61E7-49FD-AEB7-F3AA62DB6AC5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2144B24-7581-491C-9208-94C4B89D46C2}" type="pres">
      <dgm:prSet presAssocID="{E69F4AEF-61E7-49FD-AEB7-F3AA62DB6AC5}" presName="circleA" presStyleLbl="node1" presStyleIdx="2" presStyleCnt="3"/>
      <dgm:spPr>
        <a:scene3d>
          <a:camera prst="orthographicFront"/>
          <a:lightRig rig="threePt" dir="t"/>
        </a:scene3d>
        <a:sp3d>
          <a:bevelT/>
        </a:sp3d>
      </dgm:spPr>
    </dgm:pt>
    <dgm:pt modelId="{C65F3DAC-3696-495E-8D63-35D1333EE281}" type="pres">
      <dgm:prSet presAssocID="{E69F4AEF-61E7-49FD-AEB7-F3AA62DB6AC5}" presName="spaceA" presStyleCnt="0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889DB4D6-0456-4EDB-A66C-9CFB90FFC8D6}" type="presOf" srcId="{0EE1A495-7218-4FEF-A873-9ADEDC226D84}" destId="{8EB5F4B5-FEC1-4E3C-8C6A-4A4372A1AD1A}" srcOrd="0" destOrd="0" presId="urn:microsoft.com/office/officeart/2005/8/layout/hProcess11"/>
    <dgm:cxn modelId="{833B58CD-3EFD-4F3A-B612-7F920116E8C2}" srcId="{E6808BA1-53FC-4BCC-B48C-E322B161EE30}" destId="{E69F4AEF-61E7-49FD-AEB7-F3AA62DB6AC5}" srcOrd="2" destOrd="0" parTransId="{80BE2B69-9581-4178-A38F-C818D681FB44}" sibTransId="{D351A377-3427-444B-8B63-DAE139E257DE}"/>
    <dgm:cxn modelId="{86D7E9A7-B4E0-42C3-ACEA-3890427BA4BF}" type="presOf" srcId="{E69F4AEF-61E7-49FD-AEB7-F3AA62DB6AC5}" destId="{4FE07FCE-F5C9-4E0A-B307-7A853631CAF8}" srcOrd="0" destOrd="0" presId="urn:microsoft.com/office/officeart/2005/8/layout/hProcess11"/>
    <dgm:cxn modelId="{2624C4FE-0B34-4A5B-8439-339083FED144}" type="presOf" srcId="{E6808BA1-53FC-4BCC-B48C-E322B161EE30}" destId="{E4F5E110-9142-439C-9661-5D6F54E7B7B0}" srcOrd="0" destOrd="0" presId="urn:microsoft.com/office/officeart/2005/8/layout/hProcess11"/>
    <dgm:cxn modelId="{020B9A8E-2C92-49F0-9616-7028C250C47F}" srcId="{E6808BA1-53FC-4BCC-B48C-E322B161EE30}" destId="{0EE1A495-7218-4FEF-A873-9ADEDC226D84}" srcOrd="1" destOrd="0" parTransId="{4A6EDF33-2836-4C9F-8881-DC97C1DE349B}" sibTransId="{DEFFA512-ED71-4588-AA5A-3824EFE1CD95}"/>
    <dgm:cxn modelId="{81EB8F88-4F5D-472A-BE46-5187053BFE20}" type="presOf" srcId="{1823F09F-EBD4-448A-893D-67D2455D27FA}" destId="{09BF79D6-6A07-4A2E-9BDA-D0EE8D14CA4B}" srcOrd="0" destOrd="0" presId="urn:microsoft.com/office/officeart/2005/8/layout/hProcess11"/>
    <dgm:cxn modelId="{147E8BCB-EB7B-4959-899D-6D7229B47BF2}" srcId="{E6808BA1-53FC-4BCC-B48C-E322B161EE30}" destId="{1823F09F-EBD4-448A-893D-67D2455D27FA}" srcOrd="0" destOrd="0" parTransId="{DB25B79C-6BB6-4AF7-AF04-648BF58C0CC3}" sibTransId="{A37878D0-9E52-4BFC-8183-4325E315E1E9}"/>
    <dgm:cxn modelId="{35454ED7-3156-480A-B2E9-BD4852B67075}" type="presParOf" srcId="{E4F5E110-9142-439C-9661-5D6F54E7B7B0}" destId="{D8390429-D6F7-4F54-B4F1-28DF17F817F8}" srcOrd="0" destOrd="0" presId="urn:microsoft.com/office/officeart/2005/8/layout/hProcess11"/>
    <dgm:cxn modelId="{A2DA400B-C97B-429D-9BBD-A13A69294EE4}" type="presParOf" srcId="{E4F5E110-9142-439C-9661-5D6F54E7B7B0}" destId="{E2592110-5777-4A51-A16B-D7DAAEA295AE}" srcOrd="1" destOrd="0" presId="urn:microsoft.com/office/officeart/2005/8/layout/hProcess11"/>
    <dgm:cxn modelId="{396DECA6-570F-427E-ACFB-EC98802B3B84}" type="presParOf" srcId="{E2592110-5777-4A51-A16B-D7DAAEA295AE}" destId="{1B49EDF9-607E-4B33-BF9B-3610E64B3169}" srcOrd="0" destOrd="0" presId="urn:microsoft.com/office/officeart/2005/8/layout/hProcess11"/>
    <dgm:cxn modelId="{011AECCE-64B5-4E31-9392-6B49FDFE1713}" type="presParOf" srcId="{1B49EDF9-607E-4B33-BF9B-3610E64B3169}" destId="{09BF79D6-6A07-4A2E-9BDA-D0EE8D14CA4B}" srcOrd="0" destOrd="0" presId="urn:microsoft.com/office/officeart/2005/8/layout/hProcess11"/>
    <dgm:cxn modelId="{E05722A9-1762-43D5-B89E-C6C47395AEB4}" type="presParOf" srcId="{1B49EDF9-607E-4B33-BF9B-3610E64B3169}" destId="{DD52E370-07F4-489E-A152-51570239776B}" srcOrd="1" destOrd="0" presId="urn:microsoft.com/office/officeart/2005/8/layout/hProcess11"/>
    <dgm:cxn modelId="{717437B9-59C7-4B71-9A51-249F18CA24F1}" type="presParOf" srcId="{1B49EDF9-607E-4B33-BF9B-3610E64B3169}" destId="{789EA931-482A-4969-AD6D-D934C943A906}" srcOrd="2" destOrd="0" presId="urn:microsoft.com/office/officeart/2005/8/layout/hProcess11"/>
    <dgm:cxn modelId="{BA083AAC-5296-4A7F-8294-ACC3B8B36642}" type="presParOf" srcId="{E2592110-5777-4A51-A16B-D7DAAEA295AE}" destId="{60C376DF-D477-4D8B-B38E-6FA21E3416C0}" srcOrd="1" destOrd="0" presId="urn:microsoft.com/office/officeart/2005/8/layout/hProcess11"/>
    <dgm:cxn modelId="{D48D4317-3883-41B4-88F5-91C9B5F668FC}" type="presParOf" srcId="{E2592110-5777-4A51-A16B-D7DAAEA295AE}" destId="{788BE646-1145-4C21-B8D5-F2E7E0550152}" srcOrd="2" destOrd="0" presId="urn:microsoft.com/office/officeart/2005/8/layout/hProcess11"/>
    <dgm:cxn modelId="{62832BEF-DAB1-4DFC-BA04-59D57EBB5FBE}" type="presParOf" srcId="{788BE646-1145-4C21-B8D5-F2E7E0550152}" destId="{8EB5F4B5-FEC1-4E3C-8C6A-4A4372A1AD1A}" srcOrd="0" destOrd="0" presId="urn:microsoft.com/office/officeart/2005/8/layout/hProcess11"/>
    <dgm:cxn modelId="{D9F91BFA-1CF5-4EDB-B392-5AB71F81510C}" type="presParOf" srcId="{788BE646-1145-4C21-B8D5-F2E7E0550152}" destId="{56D27AE7-699A-420D-89F5-E3D9B11066B9}" srcOrd="1" destOrd="0" presId="urn:microsoft.com/office/officeart/2005/8/layout/hProcess11"/>
    <dgm:cxn modelId="{BBF6EF89-D714-4FA7-8309-BCD124E4A4EE}" type="presParOf" srcId="{788BE646-1145-4C21-B8D5-F2E7E0550152}" destId="{C5C3AF4D-4E79-4AD8-94D3-91C398B2A071}" srcOrd="2" destOrd="0" presId="urn:microsoft.com/office/officeart/2005/8/layout/hProcess11"/>
    <dgm:cxn modelId="{1D745086-3F23-4F14-AF3F-7CD8E69D6435}" type="presParOf" srcId="{E2592110-5777-4A51-A16B-D7DAAEA295AE}" destId="{3D036E34-8082-484F-BDBE-085DEA944FEF}" srcOrd="3" destOrd="0" presId="urn:microsoft.com/office/officeart/2005/8/layout/hProcess11"/>
    <dgm:cxn modelId="{80AE5D1A-F3CD-4A0C-B751-98EDBC691DE7}" type="presParOf" srcId="{E2592110-5777-4A51-A16B-D7DAAEA295AE}" destId="{3395FB23-9384-4024-B9A3-27AC3BF67461}" srcOrd="4" destOrd="0" presId="urn:microsoft.com/office/officeart/2005/8/layout/hProcess11"/>
    <dgm:cxn modelId="{E3EB6E2A-8BD2-4C83-9572-E4D24C5A90B9}" type="presParOf" srcId="{3395FB23-9384-4024-B9A3-27AC3BF67461}" destId="{4FE07FCE-F5C9-4E0A-B307-7A853631CAF8}" srcOrd="0" destOrd="0" presId="urn:microsoft.com/office/officeart/2005/8/layout/hProcess11"/>
    <dgm:cxn modelId="{E8175D81-3BA8-4141-946C-3D4554AAE03C}" type="presParOf" srcId="{3395FB23-9384-4024-B9A3-27AC3BF67461}" destId="{82144B24-7581-491C-9208-94C4B89D46C2}" srcOrd="1" destOrd="0" presId="urn:microsoft.com/office/officeart/2005/8/layout/hProcess11"/>
    <dgm:cxn modelId="{9D70AC9A-8F3A-4027-A452-B25CD90E95AC}" type="presParOf" srcId="{3395FB23-9384-4024-B9A3-27AC3BF67461}" destId="{C65F3DAC-3696-495E-8D63-35D1333EE28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8F003A-05FD-4DC6-843E-DC0A5739B4A3}">
      <dsp:nvSpPr>
        <dsp:cNvPr id="0" name=""/>
        <dsp:cNvSpPr/>
      </dsp:nvSpPr>
      <dsp:spPr>
        <a:xfrm>
          <a:off x="0" y="0"/>
          <a:ext cx="8280920" cy="64723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u="sng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Conclusión</a:t>
          </a:r>
          <a:r>
            <a:rPr lang="es-AR" sz="1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 El uso de Airbag evitaría </a:t>
          </a:r>
          <a:r>
            <a:rPr lang="es-AR" sz="18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325 </a:t>
          </a:r>
          <a:r>
            <a:rPr lang="es-AR" sz="18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muertes de cada 1.000 ocupantes de vehículos (no peatones, ciclistas ni motociclistas)</a:t>
          </a:r>
          <a:endParaRPr lang="es-AR" sz="1800" b="1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0"/>
        <a:ext cx="8280920" cy="64723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8F003A-05FD-4DC6-843E-DC0A5739B4A3}">
      <dsp:nvSpPr>
        <dsp:cNvPr id="0" name=""/>
        <dsp:cNvSpPr/>
      </dsp:nvSpPr>
      <dsp:spPr>
        <a:xfrm>
          <a:off x="0" y="0"/>
          <a:ext cx="8280920" cy="64723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800" u="sng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Conclusión</a:t>
          </a:r>
          <a:r>
            <a:rPr lang="es-AR" sz="180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: El uso de ABS evitaría </a:t>
          </a:r>
          <a:r>
            <a:rPr lang="es-AR" sz="18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276 </a:t>
          </a:r>
          <a:r>
            <a:rPr lang="es-AR" sz="1800" b="0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muertes de cada 1.000 ocupantes de vehículos (no peatones, ciclistas ni motociclistas)</a:t>
          </a:r>
          <a:endParaRPr lang="es-AR" sz="1800" b="1" kern="1200" dirty="0" smtClean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0" y="0"/>
        <a:ext cx="8280920" cy="64723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90429-D6F7-4F54-B4F1-28DF17F817F8}">
      <dsp:nvSpPr>
        <dsp:cNvPr id="0" name=""/>
        <dsp:cNvSpPr/>
      </dsp:nvSpPr>
      <dsp:spPr>
        <a:xfrm>
          <a:off x="0" y="1219199"/>
          <a:ext cx="9144000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F79D6-6A07-4A2E-9BDA-D0EE8D14CA4B}">
      <dsp:nvSpPr>
        <dsp:cNvPr id="0" name=""/>
        <dsp:cNvSpPr/>
      </dsp:nvSpPr>
      <dsp:spPr>
        <a:xfrm>
          <a:off x="323532" y="735860"/>
          <a:ext cx="2019348" cy="854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smtClean="0"/>
            <a:t>1998</a:t>
          </a:r>
          <a:endParaRPr lang="es-AR" sz="3000" kern="1200" dirty="0"/>
        </a:p>
      </dsp:txBody>
      <dsp:txXfrm>
        <a:off x="323532" y="735860"/>
        <a:ext cx="2019348" cy="854220"/>
      </dsp:txXfrm>
    </dsp:sp>
    <dsp:sp modelId="{DD52E370-07F4-489E-A152-51570239776B}">
      <dsp:nvSpPr>
        <dsp:cNvPr id="0" name=""/>
        <dsp:cNvSpPr/>
      </dsp:nvSpPr>
      <dsp:spPr>
        <a:xfrm>
          <a:off x="1126876" y="1815978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5F4B5-FEC1-4E3C-8C6A-4A4372A1AD1A}">
      <dsp:nvSpPr>
        <dsp:cNvPr id="0" name=""/>
        <dsp:cNvSpPr/>
      </dsp:nvSpPr>
      <dsp:spPr>
        <a:xfrm>
          <a:off x="1547656" y="2438399"/>
          <a:ext cx="2652117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smtClean="0"/>
            <a:t>2003</a:t>
          </a:r>
          <a:endParaRPr lang="es-AR" sz="3000" kern="1200" dirty="0"/>
        </a:p>
      </dsp:txBody>
      <dsp:txXfrm>
        <a:off x="1547656" y="2438399"/>
        <a:ext cx="2652117" cy="1625600"/>
      </dsp:txXfrm>
    </dsp:sp>
    <dsp:sp modelId="{56D27AE7-699A-420D-89F5-E3D9B11066B9}">
      <dsp:nvSpPr>
        <dsp:cNvPr id="0" name=""/>
        <dsp:cNvSpPr/>
      </dsp:nvSpPr>
      <dsp:spPr>
        <a:xfrm>
          <a:off x="2555776" y="1815974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07FCE-F5C9-4E0A-B307-7A853631CAF8}">
      <dsp:nvSpPr>
        <dsp:cNvPr id="0" name=""/>
        <dsp:cNvSpPr/>
      </dsp:nvSpPr>
      <dsp:spPr>
        <a:xfrm>
          <a:off x="5573464" y="0"/>
          <a:ext cx="2652117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 smtClean="0"/>
            <a:t>2014</a:t>
          </a:r>
          <a:endParaRPr lang="es-AR" sz="3000" kern="1200" dirty="0"/>
        </a:p>
      </dsp:txBody>
      <dsp:txXfrm>
        <a:off x="5573464" y="0"/>
        <a:ext cx="2652117" cy="1625600"/>
      </dsp:txXfrm>
    </dsp:sp>
    <dsp:sp modelId="{82144B24-7581-491C-9208-94C4B89D46C2}">
      <dsp:nvSpPr>
        <dsp:cNvPr id="0" name=""/>
        <dsp:cNvSpPr/>
      </dsp:nvSpPr>
      <dsp:spPr>
        <a:xfrm>
          <a:off x="6696323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90429-D6F7-4F54-B4F1-28DF17F817F8}">
      <dsp:nvSpPr>
        <dsp:cNvPr id="0" name=""/>
        <dsp:cNvSpPr/>
      </dsp:nvSpPr>
      <dsp:spPr>
        <a:xfrm>
          <a:off x="0" y="1219199"/>
          <a:ext cx="9144000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F79D6-6A07-4A2E-9BDA-D0EE8D14CA4B}">
      <dsp:nvSpPr>
        <dsp:cNvPr id="0" name=""/>
        <dsp:cNvSpPr/>
      </dsp:nvSpPr>
      <dsp:spPr>
        <a:xfrm>
          <a:off x="4118" y="457691"/>
          <a:ext cx="1981051" cy="114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2003</a:t>
          </a:r>
          <a:endParaRPr lang="es-AR" sz="32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118" y="457691"/>
        <a:ext cx="1981051" cy="1142260"/>
      </dsp:txXfrm>
    </dsp:sp>
    <dsp:sp modelId="{DD52E370-07F4-489E-A152-51570239776B}">
      <dsp:nvSpPr>
        <dsp:cNvPr id="0" name=""/>
        <dsp:cNvSpPr/>
      </dsp:nvSpPr>
      <dsp:spPr>
        <a:xfrm>
          <a:off x="791444" y="1831266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5F4B5-FEC1-4E3C-8C6A-4A4372A1AD1A}">
      <dsp:nvSpPr>
        <dsp:cNvPr id="0" name=""/>
        <dsp:cNvSpPr/>
      </dsp:nvSpPr>
      <dsp:spPr>
        <a:xfrm>
          <a:off x="1438815" y="2438399"/>
          <a:ext cx="198105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2007</a:t>
          </a:r>
          <a:endParaRPr lang="es-AR" sz="32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1438815" y="2438399"/>
        <a:ext cx="1981051" cy="1625600"/>
      </dsp:txXfrm>
    </dsp:sp>
    <dsp:sp modelId="{56D27AE7-699A-420D-89F5-E3D9B11066B9}">
      <dsp:nvSpPr>
        <dsp:cNvPr id="0" name=""/>
        <dsp:cNvSpPr/>
      </dsp:nvSpPr>
      <dsp:spPr>
        <a:xfrm>
          <a:off x="2149375" y="1841625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07FCE-F5C9-4E0A-B307-7A853631CAF8}">
      <dsp:nvSpPr>
        <dsp:cNvPr id="0" name=""/>
        <dsp:cNvSpPr/>
      </dsp:nvSpPr>
      <dsp:spPr>
        <a:xfrm>
          <a:off x="4164326" y="0"/>
          <a:ext cx="198105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2014</a:t>
          </a:r>
          <a:endParaRPr lang="es-AR" sz="32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164326" y="0"/>
        <a:ext cx="1981051" cy="1625600"/>
      </dsp:txXfrm>
    </dsp:sp>
    <dsp:sp modelId="{82144B24-7581-491C-9208-94C4B89D46C2}">
      <dsp:nvSpPr>
        <dsp:cNvPr id="0" name=""/>
        <dsp:cNvSpPr/>
      </dsp:nvSpPr>
      <dsp:spPr>
        <a:xfrm>
          <a:off x="4951651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15A99-C2A3-43DA-AA43-AA0031031F60}">
      <dsp:nvSpPr>
        <dsp:cNvPr id="0" name=""/>
        <dsp:cNvSpPr/>
      </dsp:nvSpPr>
      <dsp:spPr>
        <a:xfrm>
          <a:off x="6244430" y="2438399"/>
          <a:ext cx="198105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2016</a:t>
          </a:r>
          <a:endParaRPr lang="es-ES" sz="32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244430" y="2438399"/>
        <a:ext cx="1981051" cy="1625600"/>
      </dsp:txXfrm>
    </dsp:sp>
    <dsp:sp modelId="{E1547A65-BA3B-4589-B2F3-F60D14906EC7}">
      <dsp:nvSpPr>
        <dsp:cNvPr id="0" name=""/>
        <dsp:cNvSpPr/>
      </dsp:nvSpPr>
      <dsp:spPr>
        <a:xfrm>
          <a:off x="7031755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90429-D6F7-4F54-B4F1-28DF17F817F8}">
      <dsp:nvSpPr>
        <dsp:cNvPr id="0" name=""/>
        <dsp:cNvSpPr/>
      </dsp:nvSpPr>
      <dsp:spPr>
        <a:xfrm>
          <a:off x="0" y="1219199"/>
          <a:ext cx="9144000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F79D6-6A07-4A2E-9BDA-D0EE8D14CA4B}">
      <dsp:nvSpPr>
        <dsp:cNvPr id="0" name=""/>
        <dsp:cNvSpPr/>
      </dsp:nvSpPr>
      <dsp:spPr>
        <a:xfrm>
          <a:off x="2441" y="0"/>
          <a:ext cx="194689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2009</a:t>
          </a:r>
          <a:endParaRPr lang="es-AR" sz="32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441" y="0"/>
        <a:ext cx="1946895" cy="1625600"/>
      </dsp:txXfrm>
    </dsp:sp>
    <dsp:sp modelId="{DD52E370-07F4-489E-A152-51570239776B}">
      <dsp:nvSpPr>
        <dsp:cNvPr id="0" name=""/>
        <dsp:cNvSpPr/>
      </dsp:nvSpPr>
      <dsp:spPr>
        <a:xfrm>
          <a:off x="772689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F7899-1C8D-4598-BC52-3C21DD5A7769}">
      <dsp:nvSpPr>
        <dsp:cNvPr id="0" name=""/>
        <dsp:cNvSpPr/>
      </dsp:nvSpPr>
      <dsp:spPr>
        <a:xfrm>
          <a:off x="2207086" y="2464051"/>
          <a:ext cx="2091997" cy="854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2011</a:t>
          </a:r>
          <a:endParaRPr lang="es-AR" sz="32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207086" y="2464051"/>
        <a:ext cx="2091997" cy="854220"/>
      </dsp:txXfrm>
    </dsp:sp>
    <dsp:sp modelId="{8A2B69C4-8431-44CF-A506-7A5D1E610E9B}">
      <dsp:nvSpPr>
        <dsp:cNvPr id="0" name=""/>
        <dsp:cNvSpPr/>
      </dsp:nvSpPr>
      <dsp:spPr>
        <a:xfrm>
          <a:off x="2889480" y="1841625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7D957-07F3-49B2-A784-3DC0AD58AE26}">
      <dsp:nvSpPr>
        <dsp:cNvPr id="0" name=""/>
        <dsp:cNvSpPr/>
      </dsp:nvSpPr>
      <dsp:spPr>
        <a:xfrm>
          <a:off x="4236023" y="0"/>
          <a:ext cx="194689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b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900" kern="1200" dirty="0"/>
        </a:p>
      </dsp:txBody>
      <dsp:txXfrm>
        <a:off x="4236023" y="0"/>
        <a:ext cx="1946895" cy="1625600"/>
      </dsp:txXfrm>
    </dsp:sp>
    <dsp:sp modelId="{8B62CC35-0131-485D-85FA-A1A09B0BAF18}">
      <dsp:nvSpPr>
        <dsp:cNvPr id="0" name=""/>
        <dsp:cNvSpPr/>
      </dsp:nvSpPr>
      <dsp:spPr>
        <a:xfrm flipV="1">
          <a:off x="8263343" y="3977184"/>
          <a:ext cx="45720" cy="868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DBB145-9BA6-474E-85B3-966AFF4F6E55}">
      <dsp:nvSpPr>
        <dsp:cNvPr id="0" name=""/>
        <dsp:cNvSpPr/>
      </dsp:nvSpPr>
      <dsp:spPr>
        <a:xfrm>
          <a:off x="6280263" y="2438399"/>
          <a:ext cx="1946895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9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¿2020?</a:t>
          </a:r>
          <a:endParaRPr lang="es-AR" sz="29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280263" y="2438399"/>
        <a:ext cx="1946895" cy="1625600"/>
      </dsp:txXfrm>
    </dsp:sp>
    <dsp:sp modelId="{7B740F02-622B-4F11-A438-96B2CBD8E8D8}">
      <dsp:nvSpPr>
        <dsp:cNvPr id="0" name=""/>
        <dsp:cNvSpPr/>
      </dsp:nvSpPr>
      <dsp:spPr>
        <a:xfrm>
          <a:off x="7050510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390429-D6F7-4F54-B4F1-28DF17F817F8}">
      <dsp:nvSpPr>
        <dsp:cNvPr id="0" name=""/>
        <dsp:cNvSpPr/>
      </dsp:nvSpPr>
      <dsp:spPr>
        <a:xfrm>
          <a:off x="0" y="1219199"/>
          <a:ext cx="9144000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F79D6-6A07-4A2E-9BDA-D0EE8D14CA4B}">
      <dsp:nvSpPr>
        <dsp:cNvPr id="0" name=""/>
        <dsp:cNvSpPr/>
      </dsp:nvSpPr>
      <dsp:spPr>
        <a:xfrm>
          <a:off x="4018" y="0"/>
          <a:ext cx="2652117" cy="162560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¿2015?</a:t>
          </a:r>
          <a:endParaRPr lang="es-AR" sz="32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4018" y="0"/>
        <a:ext cx="2652117" cy="1625600"/>
      </dsp:txXfrm>
    </dsp:sp>
    <dsp:sp modelId="{DD52E370-07F4-489E-A152-51570239776B}">
      <dsp:nvSpPr>
        <dsp:cNvPr id="0" name=""/>
        <dsp:cNvSpPr/>
      </dsp:nvSpPr>
      <dsp:spPr>
        <a:xfrm>
          <a:off x="1126876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5F4B5-FEC1-4E3C-8C6A-4A4372A1AD1A}">
      <dsp:nvSpPr>
        <dsp:cNvPr id="0" name=""/>
        <dsp:cNvSpPr/>
      </dsp:nvSpPr>
      <dsp:spPr>
        <a:xfrm>
          <a:off x="2783967" y="2438399"/>
          <a:ext cx="2652117" cy="162560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¿2020?</a:t>
          </a:r>
          <a:endParaRPr lang="es-AR" sz="32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783967" y="2438399"/>
        <a:ext cx="2652117" cy="1625600"/>
      </dsp:txXfrm>
    </dsp:sp>
    <dsp:sp modelId="{56D27AE7-699A-420D-89F5-E3D9B11066B9}">
      <dsp:nvSpPr>
        <dsp:cNvPr id="0" name=""/>
        <dsp:cNvSpPr/>
      </dsp:nvSpPr>
      <dsp:spPr>
        <a:xfrm>
          <a:off x="3792081" y="1872207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07FCE-F5C9-4E0A-B307-7A853631CAF8}">
      <dsp:nvSpPr>
        <dsp:cNvPr id="0" name=""/>
        <dsp:cNvSpPr/>
      </dsp:nvSpPr>
      <dsp:spPr>
        <a:xfrm>
          <a:off x="5573464" y="0"/>
          <a:ext cx="2652117" cy="1625600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200" b="1" kern="1200" dirty="0" smtClean="0">
              <a:latin typeface="Verdana" pitchFamily="34" charset="0"/>
              <a:ea typeface="Verdana" pitchFamily="34" charset="0"/>
              <a:cs typeface="Verdana" pitchFamily="34" charset="0"/>
            </a:rPr>
            <a:t>¿2025?</a:t>
          </a:r>
          <a:endParaRPr lang="es-AR" sz="32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573464" y="0"/>
        <a:ext cx="2652117" cy="1625600"/>
      </dsp:txXfrm>
    </dsp:sp>
    <dsp:sp modelId="{82144B24-7581-491C-9208-94C4B89D46C2}">
      <dsp:nvSpPr>
        <dsp:cNvPr id="0" name=""/>
        <dsp:cNvSpPr/>
      </dsp:nvSpPr>
      <dsp:spPr>
        <a:xfrm>
          <a:off x="6696323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80BF8-85C6-46A2-B9BE-8C27DA2ACB52}" type="datetimeFigureOut">
              <a:rPr lang="es-AR" smtClean="0"/>
              <a:pPr/>
              <a:t>28/08/2013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99315-076F-43A7-9EA2-C526A638C9E2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10</a:t>
            </a:fld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11</a:t>
            </a:fld>
            <a:endParaRPr 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12</a:t>
            </a:fld>
            <a:endParaRPr 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13</a:t>
            </a:fld>
            <a:endParaRPr lang="es-A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14</a:t>
            </a:fld>
            <a:endParaRPr lang="es-A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15</a:t>
            </a:fld>
            <a:endParaRPr lang="es-A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16</a:t>
            </a:fld>
            <a:endParaRPr lang="es-A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17</a:t>
            </a:fld>
            <a:endParaRPr lang="es-A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18</a:t>
            </a:fld>
            <a:endParaRPr lang="es-A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19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</a:t>
            </a:fld>
            <a:endParaRPr lang="es-A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20</a:t>
            </a:fld>
            <a:endParaRPr lang="es-A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21</a:t>
            </a:fld>
            <a:endParaRPr lang="es-A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22</a:t>
            </a:fld>
            <a:endParaRPr lang="es-A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23</a:t>
            </a:fld>
            <a:endParaRPr lang="es-A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24</a:t>
            </a:fld>
            <a:endParaRPr lang="es-A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25</a:t>
            </a:fld>
            <a:endParaRPr lang="es-A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26</a:t>
            </a:fld>
            <a:endParaRPr lang="es-A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27</a:t>
            </a:fld>
            <a:endParaRPr lang="es-A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28</a:t>
            </a:fld>
            <a:endParaRPr lang="es-A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29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</a:t>
            </a:fld>
            <a:endParaRPr lang="es-A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30</a:t>
            </a:fld>
            <a:endParaRPr lang="es-A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31</a:t>
            </a:fld>
            <a:endParaRPr lang="es-A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32</a:t>
            </a:fld>
            <a:endParaRPr lang="es-A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33</a:t>
            </a:fld>
            <a:endParaRPr lang="es-A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34</a:t>
            </a:fld>
            <a:endParaRPr lang="es-A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35</a:t>
            </a:fld>
            <a:endParaRPr lang="es-A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52CEB-75EB-4021-8D9E-7A6B78E16A56}" type="slidenum">
              <a:rPr lang="es-ES" smtClean="0"/>
              <a:pPr/>
              <a:t>36</a:t>
            </a:fld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37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5</a:t>
            </a:fld>
            <a:endParaRPr lang="es-A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6</a:t>
            </a:fld>
            <a:endParaRPr lang="es-A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7</a:t>
            </a:fld>
            <a:endParaRPr lang="es-A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8</a:t>
            </a:fld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99315-076F-43A7-9EA2-C526A638C9E2}" type="slidenum">
              <a:rPr lang="es-AR" smtClean="0"/>
              <a:pPr/>
              <a:t>9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3200" b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91264" cy="580926"/>
          </a:xfrm>
        </p:spPr>
        <p:txBody>
          <a:bodyPr>
            <a:noAutofit/>
          </a:bodyPr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A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A847CFC-816F-41D0-AAC0-9BF4FEBC753E}" type="datetimeFigureOut">
              <a:rPr lang="es-ES" smtClean="0"/>
              <a:pPr/>
              <a:t>28/08/2013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emf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2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30.emf"/><Relationship Id="rId5" Type="http://schemas.openxmlformats.org/officeDocument/2006/relationships/image" Target="../media/image22.jpeg"/><Relationship Id="rId10" Type="http://schemas.openxmlformats.org/officeDocument/2006/relationships/image" Target="../media/image29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microsoft.com/office/2007/relationships/diagramDrawing" Target="../diagrams/drawing4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afetyaware.eu/en/activities/esc_information.htm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Data" Target="../diagrams/data5.xm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Data" Target="../diagrams/data6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diagramData" Target="../diagrams/data7.xm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15616" y="1567654"/>
            <a:ext cx="4818383" cy="2324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2000" b="1" dirty="0" err="1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Expoestrategas</a:t>
            </a:r>
            <a:r>
              <a:rPr lang="es-ES_tradnl" sz="20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2013</a:t>
            </a:r>
          </a:p>
        </p:txBody>
      </p:sp>
      <p:pic>
        <p:nvPicPr>
          <p:cNvPr id="7" name="20 Imagen" descr="logo-CESV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276872"/>
            <a:ext cx="2957512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ESVI AEREA_01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124744"/>
            <a:ext cx="4283968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67544" y="4797152"/>
            <a:ext cx="8291264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Seguridad Activa y Pasiva </a:t>
            </a:r>
          </a:p>
          <a:p>
            <a:pPr lvl="0" algn="ctr">
              <a:spcBef>
                <a:spcPct val="0"/>
              </a:spcBef>
            </a:pPr>
            <a:r>
              <a:rPr lang="es-AR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Normativa escrita, ¿normativa cumplida?</a:t>
            </a:r>
            <a:endParaRPr kumimoji="0" lang="es-AR" sz="3200" b="1" i="0" u="none" strike="noStrike" kern="1200" spc="50" normalizeH="0" baseline="0" noProof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Normativa Vigente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8" y="1556792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Etapa II (</a:t>
            </a:r>
            <a:r>
              <a:rPr lang="es-ES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Disposición Nº 494/10</a:t>
            </a:r>
            <a:r>
              <a:rPr lang="es-AR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endParaRPr lang="es-A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Blip>
                <a:blip r:embed="rId3"/>
              </a:buBlip>
            </a:pPr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Apoyacabezas Central</a:t>
            </a:r>
          </a:p>
          <a:p>
            <a:pPr>
              <a:buBlip>
                <a:blip r:embed="rId3"/>
              </a:buBlip>
            </a:pPr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Encendido Automático de Luces al ponerse en marcha el vehículo</a:t>
            </a:r>
          </a:p>
          <a:p>
            <a:pPr>
              <a:buBlip>
                <a:blip r:embed="rId3"/>
              </a:buBlip>
            </a:pPr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Alerta acústica y visual de colocación de cinturón de seguridad del conductor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3528" y="4221088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Etapa III (</a:t>
            </a:r>
            <a:r>
              <a:rPr lang="es-ES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Disposición Nº 272/11</a:t>
            </a:r>
            <a:r>
              <a:rPr lang="es-AR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endParaRPr lang="es-A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Blip>
                <a:blip r:embed="rId3"/>
              </a:buBlip>
            </a:pPr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Impacto Frontal</a:t>
            </a:r>
          </a:p>
          <a:p>
            <a:pPr>
              <a:buBlip>
                <a:blip r:embed="rId3"/>
              </a:buBlip>
            </a:pPr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Impacto Trasero</a:t>
            </a:r>
          </a:p>
          <a:p>
            <a:pPr>
              <a:buBlip>
                <a:blip r:embed="rId3"/>
              </a:buBlip>
            </a:pPr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Sistema de Anclaje Rígido (ISOFIX, LATCH u otros)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Normativa Futura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3528" y="1556792"/>
            <a:ext cx="8820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Etapa IV</a:t>
            </a:r>
          </a:p>
          <a:p>
            <a:endParaRPr lang="es-A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Blip>
                <a:blip r:embed="rId3"/>
              </a:buBlip>
            </a:pPr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Ensayo de Impacto Lateral</a:t>
            </a:r>
          </a:p>
          <a:p>
            <a:pPr>
              <a:buBlip>
                <a:blip r:embed="rId3"/>
              </a:buBlip>
            </a:pPr>
            <a:endParaRPr lang="es-A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Blip>
                <a:blip r:embed="rId3"/>
              </a:buBlip>
            </a:pPr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Control de Estabilidad</a:t>
            </a:r>
          </a:p>
          <a:p>
            <a:endParaRPr lang="es-A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2563" indent="-182563">
              <a:buBlip>
                <a:blip r:embed="rId3"/>
              </a:buBlip>
            </a:pPr>
            <a:r>
              <a:rPr lang="es-AR" sz="2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Retractor</a:t>
            </a:r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Cinturones de Seguridad Laterales Traseros</a:t>
            </a:r>
          </a:p>
          <a:p>
            <a:endParaRPr lang="es-A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Blip>
                <a:blip r:embed="rId3"/>
              </a:buBlip>
            </a:pPr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Soporte fijación Extintor  (dentro del habitáculo)</a:t>
            </a:r>
          </a:p>
          <a:p>
            <a:endParaRPr lang="es-A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Normativa Vigente</a:t>
            </a:r>
            <a:endParaRPr lang="es-AR" dirty="0"/>
          </a:p>
        </p:txBody>
      </p:sp>
      <p:sp>
        <p:nvSpPr>
          <p:cNvPr id="9" name="Text Box 160"/>
          <p:cNvSpPr txBox="1">
            <a:spLocks noChangeArrowheads="1"/>
          </p:cNvSpPr>
          <p:nvPr/>
        </p:nvSpPr>
        <p:spPr bwMode="auto">
          <a:xfrm>
            <a:off x="205680" y="5877272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Fuente: Datos de vehículos asegurados 0 km aportados por </a:t>
            </a:r>
            <a:r>
              <a:rPr lang="es-MX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Cías</a:t>
            </a:r>
            <a:r>
              <a:rPr lang="es-MX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de seguros </a:t>
            </a:r>
            <a:r>
              <a:rPr lang="es-MX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(60% </a:t>
            </a:r>
            <a:r>
              <a:rPr lang="es-MX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Mkt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MX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Share)</a:t>
            </a:r>
            <a:endParaRPr lang="es-MX" sz="1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20" name="Picture 19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" t="3367" r="24462"/>
          <a:stretch>
            <a:fillRect/>
          </a:stretch>
        </p:blipFill>
        <p:spPr bwMode="auto">
          <a:xfrm>
            <a:off x="323528" y="1556792"/>
            <a:ext cx="8388424" cy="413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Normativa Vigente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1484784"/>
            <a:ext cx="82809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Alcance</a:t>
            </a:r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Disposición 166/2010:</a:t>
            </a:r>
          </a:p>
          <a:p>
            <a:pPr algn="just"/>
            <a:endParaRPr lang="es-A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“Vehículos 0 Km. que se incorporen al parque automotor argentino, sea cual fuere el origen de fabricación, de la doble bolsa de aire (para conductor y acompañante), el sistema antibloqueo de frenos (ABS) y los apoyacabezas para todas las plazas contiguas a las puertas (laterales)”</a:t>
            </a:r>
            <a:endParaRPr lang="es-AR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A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A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Exclusiones</a:t>
            </a:r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algn="just"/>
            <a:endParaRPr lang="es-AR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“TERCERA: La ANSV en conjunto con la </a:t>
            </a:r>
            <a:r>
              <a:rPr lang="es-A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SICPyME</a:t>
            </a:r>
            <a:r>
              <a:rPr lang="es-A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podrán establecer excepciones al cumplimiento de los porcentajes anuales en aquellos casos en que a juicio de las mismas, resulte necesario su aplicación por tratarse de automotores involucrados en fines de serie, series limitadas o situaciones imprevistas que se consideren imprescindibles contemplar.”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Autos mas Vendidos 2013</a:t>
            </a:r>
            <a:endParaRPr lang="es-AR" dirty="0"/>
          </a:p>
        </p:txBody>
      </p:sp>
      <p:sp>
        <p:nvSpPr>
          <p:cNvPr id="9" name="Text Box 160"/>
          <p:cNvSpPr txBox="1">
            <a:spLocks noChangeArrowheads="1"/>
          </p:cNvSpPr>
          <p:nvPr/>
        </p:nvSpPr>
        <p:spPr bwMode="auto">
          <a:xfrm>
            <a:off x="6948264" y="6165304"/>
            <a:ext cx="19180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65 Medium" pitchFamily="34" charset="0"/>
              </a:rPr>
              <a:t>(*) Fuente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5 Medium" pitchFamily="34" charset="0"/>
              </a:rPr>
              <a:t>: </a:t>
            </a:r>
            <a:r>
              <a:rPr lang="es-MX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65 Medium" pitchFamily="34" charset="0"/>
              </a:rPr>
              <a:t>ACARA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Helvetica 65 Medium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1484784"/>
            <a:ext cx="71287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Patentamientos Enero – Junio 2013 (*): </a:t>
            </a:r>
            <a:r>
              <a:rPr lang="es-AR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377.844</a:t>
            </a:r>
          </a:p>
          <a:p>
            <a:endParaRPr lang="es-AR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A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 10 modelos más vendidos patentados: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67544" y="2423210"/>
            <a:ext cx="7128792" cy="3735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Volkswagen Gol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Chevrolet</a:t>
            </a: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A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Classic</a:t>
            </a:r>
            <a:endParaRPr lang="es-A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Peugeot 207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Ford Eco Sport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Renault Clio Mío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Renault Duster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Ford Fiesta </a:t>
            </a:r>
            <a:r>
              <a:rPr lang="es-A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Kinetic</a:t>
            </a:r>
            <a:endParaRPr lang="es-A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Volkswagen </a:t>
            </a:r>
            <a:r>
              <a:rPr lang="es-A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Suran</a:t>
            </a:r>
            <a:endParaRPr lang="es-A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Fiat Palio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A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Peugeot 308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588224" y="321297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 10</a:t>
            </a:r>
            <a:endParaRPr lang="es-A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7" t="11381" r="1604" b="15268"/>
          <a:stretch>
            <a:fillRect/>
          </a:stretch>
        </p:blipFill>
        <p:spPr bwMode="auto">
          <a:xfrm>
            <a:off x="3180990" y="2780928"/>
            <a:ext cx="549546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CuadroTexto"/>
          <p:cNvSpPr txBox="1"/>
          <p:nvPr/>
        </p:nvSpPr>
        <p:spPr>
          <a:xfrm>
            <a:off x="6444208" y="34290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 10</a:t>
            </a:r>
            <a:endParaRPr lang="es-AR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Confort vs. Seguridad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6588224" y="357301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 10</a:t>
            </a:r>
            <a:endParaRPr lang="es-A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44208" y="378904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 10</a:t>
            </a:r>
            <a:endParaRPr lang="es-A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5" name="14 Diagrama"/>
          <p:cNvGraphicFramePr/>
          <p:nvPr/>
        </p:nvGraphicFramePr>
        <p:xfrm>
          <a:off x="2771800" y="2204864"/>
          <a:ext cx="576064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20 Flecha derecha"/>
          <p:cNvSpPr/>
          <p:nvPr/>
        </p:nvSpPr>
        <p:spPr>
          <a:xfrm>
            <a:off x="539552" y="3212976"/>
            <a:ext cx="2088232" cy="115212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Versiones</a:t>
            </a:r>
          </a:p>
          <a:p>
            <a:pPr algn="ctr"/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Ofrecidas</a:t>
            </a:r>
            <a:endParaRPr lang="es-A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21 Flecha derecha"/>
          <p:cNvSpPr/>
          <p:nvPr/>
        </p:nvSpPr>
        <p:spPr>
          <a:xfrm>
            <a:off x="539552" y="4437112"/>
            <a:ext cx="2088232" cy="1152128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Ponderado</a:t>
            </a:r>
          </a:p>
          <a:p>
            <a:pPr algn="ctr"/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Aseguradas</a:t>
            </a:r>
            <a:endParaRPr lang="es-A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Pentágono"/>
          <p:cNvSpPr/>
          <p:nvPr/>
        </p:nvSpPr>
        <p:spPr>
          <a:xfrm>
            <a:off x="323528" y="1604442"/>
            <a:ext cx="2448272" cy="672430"/>
          </a:xfrm>
          <a:prstGeom prst="homePlat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Top 10 Modelos</a:t>
            </a:r>
          </a:p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105 Versiones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563888" y="594928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¿Qué elije el comprador?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21" grpId="0" animBg="1"/>
      <p:bldP spid="22" grpId="0" animBg="1"/>
      <p:bldP spid="9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936104"/>
          </a:xfrm>
        </p:spPr>
        <p:txBody>
          <a:bodyPr/>
          <a:lstStyle/>
          <a:p>
            <a:r>
              <a:rPr lang="es-AR" dirty="0" smtClean="0"/>
              <a:t>Doble Airbag y ABS</a:t>
            </a:r>
            <a:endParaRPr lang="es-AR" dirty="0"/>
          </a:p>
        </p:txBody>
      </p:sp>
      <p:sp>
        <p:nvSpPr>
          <p:cNvPr id="5" name="4 Rectángulo redondeado"/>
          <p:cNvSpPr/>
          <p:nvPr/>
        </p:nvSpPr>
        <p:spPr>
          <a:xfrm>
            <a:off x="1475656" y="1556792"/>
            <a:ext cx="6048672" cy="50405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serie en </a:t>
            </a:r>
            <a:r>
              <a:rPr lang="es-A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TODAS</a:t>
            </a:r>
            <a:r>
              <a:rPr lang="es-A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sus Versiones</a:t>
            </a:r>
          </a:p>
        </p:txBody>
      </p:sp>
      <p:pic>
        <p:nvPicPr>
          <p:cNvPr id="7" name="6 Imagen" descr="si y no.jpg"/>
          <p:cNvPicPr>
            <a:picLocks noChangeAspect="1"/>
          </p:cNvPicPr>
          <p:nvPr/>
        </p:nvPicPr>
        <p:blipFill>
          <a:blip r:embed="rId3" cstate="print"/>
          <a:srcRect l="52112" t="12901" r="3304" b="12274"/>
          <a:stretch>
            <a:fillRect/>
          </a:stretch>
        </p:blipFill>
        <p:spPr>
          <a:xfrm>
            <a:off x="467544" y="3212976"/>
            <a:ext cx="1427745" cy="1800200"/>
          </a:xfrm>
          <a:prstGeom prst="rect">
            <a:avLst/>
          </a:prstGeom>
        </p:spPr>
      </p:pic>
      <p:pic>
        <p:nvPicPr>
          <p:cNvPr id="8" name="7 Imagen" descr="308.jpg"/>
          <p:cNvPicPr>
            <a:picLocks noChangeAspect="1"/>
          </p:cNvPicPr>
          <p:nvPr/>
        </p:nvPicPr>
        <p:blipFill>
          <a:blip r:embed="rId4" cstate="print"/>
          <a:srcRect b="4176"/>
          <a:stretch>
            <a:fillRect/>
          </a:stretch>
        </p:blipFill>
        <p:spPr>
          <a:xfrm>
            <a:off x="5429368" y="4365104"/>
            <a:ext cx="2094960" cy="1307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10 Imagen" descr="fies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4437112"/>
            <a:ext cx="2005393" cy="1272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11 Imagen" descr="ecosport.png"/>
          <p:cNvPicPr>
            <a:picLocks noChangeAspect="1"/>
          </p:cNvPicPr>
          <p:nvPr/>
        </p:nvPicPr>
        <p:blipFill>
          <a:blip r:embed="rId6" cstate="print"/>
          <a:srcRect b="5086"/>
          <a:stretch>
            <a:fillRect/>
          </a:stretch>
        </p:blipFill>
        <p:spPr>
          <a:xfrm>
            <a:off x="2771800" y="2276872"/>
            <a:ext cx="1890169" cy="1343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12 Rectángulo redondeado"/>
          <p:cNvSpPr/>
          <p:nvPr/>
        </p:nvSpPr>
        <p:spPr>
          <a:xfrm>
            <a:off x="2483768" y="5733256"/>
            <a:ext cx="2520280" cy="64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Ford Fiesta </a:t>
            </a:r>
            <a:r>
              <a:rPr lang="es-A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Kinetic</a:t>
            </a: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(4)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2484048" y="3645024"/>
            <a:ext cx="2520000" cy="64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Ford </a:t>
            </a:r>
          </a:p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Eco Sport (10)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271532" y="3645024"/>
            <a:ext cx="2520280" cy="64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Renault </a:t>
            </a:r>
          </a:p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Duster (6)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5220072" y="5733256"/>
            <a:ext cx="2520280" cy="64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Peugeot</a:t>
            </a:r>
          </a:p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308 (11)</a:t>
            </a:r>
          </a:p>
        </p:txBody>
      </p:sp>
      <p:pic>
        <p:nvPicPr>
          <p:cNvPr id="17" name="16 Imagen" descr="dust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78102" y="2399119"/>
            <a:ext cx="1974218" cy="11018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si y no.jpg"/>
          <p:cNvPicPr>
            <a:picLocks noChangeAspect="1"/>
          </p:cNvPicPr>
          <p:nvPr/>
        </p:nvPicPr>
        <p:blipFill>
          <a:blip r:embed="rId3" cstate="print"/>
          <a:srcRect l="9692" t="12901" r="51539" b="12274"/>
          <a:stretch>
            <a:fillRect/>
          </a:stretch>
        </p:blipFill>
        <p:spPr>
          <a:xfrm>
            <a:off x="1331640" y="2996952"/>
            <a:ext cx="1440160" cy="2088232"/>
          </a:xfrm>
          <a:prstGeom prst="rect">
            <a:avLst/>
          </a:prstGeom>
        </p:spPr>
      </p:pic>
      <p:pic>
        <p:nvPicPr>
          <p:cNvPr id="13" name="12 Imagen" descr="clio mio.jpg"/>
          <p:cNvPicPr>
            <a:picLocks noChangeAspect="1"/>
          </p:cNvPicPr>
          <p:nvPr/>
        </p:nvPicPr>
        <p:blipFill>
          <a:blip r:embed="rId4" cstate="print"/>
          <a:srcRect r="9515"/>
          <a:stretch>
            <a:fillRect/>
          </a:stretch>
        </p:blipFill>
        <p:spPr>
          <a:xfrm>
            <a:off x="3419872" y="2780928"/>
            <a:ext cx="2580198" cy="2135882"/>
          </a:xfrm>
          <a:prstGeom prst="rect">
            <a:avLst/>
          </a:prstGeom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395536" y="775721"/>
            <a:ext cx="8291264" cy="580926"/>
          </a:xfrm>
        </p:spPr>
        <p:txBody>
          <a:bodyPr/>
          <a:lstStyle/>
          <a:p>
            <a:r>
              <a:rPr lang="es-AR" dirty="0" smtClean="0"/>
              <a:t>Doble Airbag y ABS</a:t>
            </a:r>
            <a:endParaRPr lang="es-AR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1475656" y="1556792"/>
            <a:ext cx="6048672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Ninguna</a:t>
            </a:r>
            <a:r>
              <a:rPr lang="es-A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sus versiones lo ofrece de serie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3491880" y="4941168"/>
            <a:ext cx="2520280" cy="64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Renault</a:t>
            </a:r>
          </a:p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Clio Mío (7)</a:t>
            </a:r>
          </a:p>
        </p:txBody>
      </p:sp>
      <p:sp>
        <p:nvSpPr>
          <p:cNvPr id="8" name="Text Box 160"/>
          <p:cNvSpPr txBox="1">
            <a:spLocks noChangeArrowheads="1"/>
          </p:cNvSpPr>
          <p:nvPr/>
        </p:nvSpPr>
        <p:spPr bwMode="auto">
          <a:xfrm>
            <a:off x="323528" y="5949280"/>
            <a:ext cx="9145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(*) </a:t>
            </a:r>
            <a:r>
              <a:rPr lang="es-A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partir de Julio ofrece la </a:t>
            </a:r>
            <a:r>
              <a:rPr lang="es-A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opción</a:t>
            </a:r>
            <a:r>
              <a:rPr lang="es-A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incorporar AIRBAG conductor solo en la versión EXPRESSION PACK 2 (3 y 5 puertas)</a:t>
            </a:r>
            <a:r>
              <a:rPr lang="es-MX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Doble Airbag</a:t>
            </a:r>
            <a:endParaRPr lang="es-AR" dirty="0"/>
          </a:p>
        </p:txBody>
      </p:sp>
      <p:pic>
        <p:nvPicPr>
          <p:cNvPr id="5" name="4 Imagen" descr="20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9" y="3553941"/>
            <a:ext cx="1320248" cy="955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 descr="CLASS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92896"/>
            <a:ext cx="1314471" cy="7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 descr="GOL TRE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628800"/>
            <a:ext cx="1217228" cy="911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 descr="PALI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400" y="5373216"/>
            <a:ext cx="1537288" cy="1022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9 Imagen" descr="SURA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566245"/>
            <a:ext cx="1320870" cy="878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8" cstate="print"/>
          <a:srcRect t="32182" r="63720" b="34728"/>
          <a:stretch>
            <a:fillRect/>
          </a:stretch>
        </p:blipFill>
        <p:spPr bwMode="auto">
          <a:xfrm>
            <a:off x="1659074" y="1700888"/>
            <a:ext cx="20488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82" r="51951" b="34728"/>
          <a:stretch>
            <a:fillRect/>
          </a:stretch>
        </p:blipFill>
        <p:spPr bwMode="auto">
          <a:xfrm>
            <a:off x="1642529" y="2692896"/>
            <a:ext cx="271344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82" b="34728"/>
          <a:stretch>
            <a:fillRect/>
          </a:stretch>
        </p:blipFill>
        <p:spPr bwMode="auto">
          <a:xfrm>
            <a:off x="1661094" y="3625949"/>
            <a:ext cx="564721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11" cstate="print"/>
          <a:srcRect t="32182" b="34728"/>
          <a:stretch>
            <a:fillRect/>
          </a:stretch>
        </p:blipFill>
        <p:spPr bwMode="auto">
          <a:xfrm>
            <a:off x="1619672" y="4566245"/>
            <a:ext cx="5929571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12" cstate="print"/>
          <a:srcRect t="34727" b="34728"/>
          <a:stretch>
            <a:fillRect/>
          </a:stretch>
        </p:blipFill>
        <p:spPr bwMode="auto">
          <a:xfrm>
            <a:off x="1619672" y="5589240"/>
            <a:ext cx="611781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036" t="10929" b="82799"/>
          <a:stretch>
            <a:fillRect/>
          </a:stretch>
        </p:blipFill>
        <p:spPr bwMode="auto">
          <a:xfrm>
            <a:off x="7596336" y="1124744"/>
            <a:ext cx="13146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Rectángulo redondeado"/>
          <p:cNvSpPr/>
          <p:nvPr/>
        </p:nvSpPr>
        <p:spPr>
          <a:xfrm>
            <a:off x="6732240" y="1844824"/>
            <a:ext cx="216024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Gol </a:t>
            </a:r>
            <a:r>
              <a:rPr lang="es-A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Trend</a:t>
            </a: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(15)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6732480" y="2811840"/>
            <a:ext cx="216000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Classic</a:t>
            </a: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(3)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6876256" y="3789040"/>
            <a:ext cx="201598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207 (20)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7236296" y="4725144"/>
            <a:ext cx="165618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SURAN (6)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6732240" y="5681886"/>
            <a:ext cx="216000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PALIO (23)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101" t="10783" r="15060" b="82945"/>
          <a:stretch>
            <a:fillRect/>
          </a:stretch>
        </p:blipFill>
        <p:spPr bwMode="auto">
          <a:xfrm>
            <a:off x="7596336" y="836712"/>
            <a:ext cx="12157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ABS</a:t>
            </a:r>
            <a:endParaRPr lang="es-AR" dirty="0"/>
          </a:p>
        </p:txBody>
      </p:sp>
      <p:pic>
        <p:nvPicPr>
          <p:cNvPr id="5" name="4 Imagen" descr="20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9" y="3553941"/>
            <a:ext cx="1320248" cy="955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6 Imagen" descr="CLASS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92896"/>
            <a:ext cx="1314471" cy="7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7 Imagen" descr="GOL TRE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628800"/>
            <a:ext cx="1217228" cy="911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 descr="PALI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400" y="5373216"/>
            <a:ext cx="1537288" cy="1022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9 Imagen" descr="SURA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566245"/>
            <a:ext cx="1320870" cy="878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8" cstate="print"/>
          <a:srcRect t="32182" r="63720" b="34728"/>
          <a:stretch>
            <a:fillRect/>
          </a:stretch>
        </p:blipFill>
        <p:spPr bwMode="auto">
          <a:xfrm>
            <a:off x="1659074" y="1700888"/>
            <a:ext cx="20488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182" r="51951" b="34728"/>
          <a:stretch>
            <a:fillRect/>
          </a:stretch>
        </p:blipFill>
        <p:spPr bwMode="auto">
          <a:xfrm>
            <a:off x="1642529" y="2692896"/>
            <a:ext cx="271344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10" cstate="print"/>
          <a:srcRect t="34727" b="34728"/>
          <a:stretch>
            <a:fillRect/>
          </a:stretch>
        </p:blipFill>
        <p:spPr bwMode="auto">
          <a:xfrm>
            <a:off x="1619672" y="5589240"/>
            <a:ext cx="611781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036" t="10929" b="82799"/>
          <a:stretch>
            <a:fillRect/>
          </a:stretch>
        </p:blipFill>
        <p:spPr bwMode="auto">
          <a:xfrm>
            <a:off x="7596336" y="1124744"/>
            <a:ext cx="13146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Rectángulo redondeado"/>
          <p:cNvSpPr/>
          <p:nvPr/>
        </p:nvSpPr>
        <p:spPr>
          <a:xfrm>
            <a:off x="6732240" y="1844824"/>
            <a:ext cx="216024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Gol </a:t>
            </a:r>
            <a:r>
              <a:rPr lang="es-A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Trend</a:t>
            </a: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(15)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6732480" y="2811840"/>
            <a:ext cx="216000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Classic</a:t>
            </a: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(3)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6876256" y="3789040"/>
            <a:ext cx="201598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207 (20)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7236296" y="4725144"/>
            <a:ext cx="1656184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SURAN (6)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6732240" y="5681886"/>
            <a:ext cx="216000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PALIO (23)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101" t="10783" r="15060" b="82945"/>
          <a:stretch>
            <a:fillRect/>
          </a:stretch>
        </p:blipFill>
        <p:spPr bwMode="auto">
          <a:xfrm>
            <a:off x="7596336" y="836712"/>
            <a:ext cx="12157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551" r="32329" b="32653"/>
          <a:stretch>
            <a:fillRect/>
          </a:stretch>
        </p:blipFill>
        <p:spPr bwMode="auto">
          <a:xfrm>
            <a:off x="1575068" y="3501008"/>
            <a:ext cx="49685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634" r="22521" b="32605"/>
          <a:stretch>
            <a:fillRect/>
          </a:stretch>
        </p:blipFill>
        <p:spPr bwMode="auto">
          <a:xfrm>
            <a:off x="1575068" y="4509120"/>
            <a:ext cx="568863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539552" y="2996952"/>
            <a:ext cx="829126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4000" b="1" spc="5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Dimensión del Problema</a:t>
            </a:r>
          </a:p>
          <a:p>
            <a:pPr lvl="0" algn="ctr">
              <a:spcBef>
                <a:spcPct val="0"/>
              </a:spcBef>
            </a:pPr>
            <a:r>
              <a:rPr lang="es-AR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kumimoji="0" lang="es-AR" sz="4000" b="1" i="0" u="none" strike="noStrike" kern="1200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ara</a:t>
            </a:r>
            <a:r>
              <a:rPr kumimoji="0" lang="es-AR" sz="4000" b="1" i="0" u="none" strike="noStrike" kern="1200" spc="50" normalizeH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las Compañías de Seguros</a:t>
            </a:r>
            <a:endParaRPr kumimoji="0" lang="es-AR" sz="4000" b="1" i="0" u="none" strike="noStrike" kern="1200" spc="50" normalizeH="0" baseline="0" noProof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936104"/>
          </a:xfrm>
        </p:spPr>
        <p:txBody>
          <a:bodyPr/>
          <a:lstStyle/>
          <a:p>
            <a:r>
              <a:rPr lang="es-AR" dirty="0" smtClean="0"/>
              <a:t>Aire Acondicionado</a:t>
            </a:r>
            <a:endParaRPr lang="es-AR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67544" y="1628800"/>
            <a:ext cx="71287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s-AR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Volkswagen Gol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s-AR" sz="2000" b="1" dirty="0" err="1" smtClean="0">
                <a:solidFill>
                  <a:srgbClr val="10702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Chevrolet</a:t>
            </a:r>
            <a:r>
              <a:rPr lang="es-AR" sz="2000" b="1" dirty="0" smtClean="0">
                <a:solidFill>
                  <a:srgbClr val="10702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AR" sz="2000" b="1" dirty="0" err="1" smtClean="0">
                <a:solidFill>
                  <a:srgbClr val="10702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Classic</a:t>
            </a:r>
            <a:endParaRPr lang="es-AR" sz="2000" b="1" dirty="0" smtClean="0">
              <a:solidFill>
                <a:srgbClr val="10702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s-AR" sz="2000" b="1" dirty="0" smtClean="0">
                <a:solidFill>
                  <a:srgbClr val="10702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Peugeot 207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s-AR" sz="2000" b="1" dirty="0" smtClean="0">
                <a:solidFill>
                  <a:srgbClr val="10702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Ford Eco Sport</a:t>
            </a: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s-AR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Renault Clio </a:t>
            </a:r>
            <a:r>
              <a:rPr lang="es-AR" sz="20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Mio</a:t>
            </a:r>
            <a:endParaRPr lang="es-AR" sz="2000" b="1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s-AR" sz="2000" b="1" dirty="0" smtClean="0">
                <a:solidFill>
                  <a:srgbClr val="10702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Renault Duster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s-AR" sz="2000" b="1" dirty="0" smtClean="0">
                <a:solidFill>
                  <a:srgbClr val="10702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Ford Fiesta </a:t>
            </a:r>
            <a:r>
              <a:rPr lang="es-AR" sz="2000" b="1" dirty="0" err="1" smtClean="0">
                <a:solidFill>
                  <a:srgbClr val="10702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Kinetic</a:t>
            </a:r>
            <a:endParaRPr lang="es-AR" sz="2000" b="1" dirty="0" smtClean="0">
              <a:solidFill>
                <a:srgbClr val="10702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s-AR" sz="2000" b="1" dirty="0" smtClean="0">
                <a:solidFill>
                  <a:srgbClr val="10702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Volkswagen </a:t>
            </a:r>
            <a:r>
              <a:rPr lang="es-AR" sz="2000" b="1" dirty="0" err="1" smtClean="0">
                <a:solidFill>
                  <a:srgbClr val="10702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Suran</a:t>
            </a:r>
            <a:endParaRPr lang="es-AR" sz="2000" b="1" dirty="0" smtClean="0">
              <a:solidFill>
                <a:srgbClr val="10702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lnSpc>
                <a:spcPct val="150000"/>
              </a:lnSpc>
              <a:buBlip>
                <a:blip r:embed="rId3"/>
              </a:buBlip>
            </a:pPr>
            <a:r>
              <a:rPr lang="es-AR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Fiat Palio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s-AR" sz="2000" b="1" dirty="0" smtClean="0">
                <a:solidFill>
                  <a:srgbClr val="10702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Peugeot 308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4644008" y="3068960"/>
            <a:ext cx="392494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serie en </a:t>
            </a:r>
            <a:r>
              <a:rPr lang="es-A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TODAS</a:t>
            </a:r>
            <a:r>
              <a:rPr lang="es-A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sus Versiones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 t="34787" b="34668"/>
          <a:stretch>
            <a:fillRect/>
          </a:stretch>
        </p:blipFill>
        <p:spPr bwMode="auto">
          <a:xfrm>
            <a:off x="1630823" y="5301208"/>
            <a:ext cx="72008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AIRE ACONDICIONADO</a:t>
            </a:r>
            <a:endParaRPr lang="es-AR" dirty="0"/>
          </a:p>
        </p:txBody>
      </p:sp>
      <p:pic>
        <p:nvPicPr>
          <p:cNvPr id="8" name="7 Imagen" descr="GOL TR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173" y="1772816"/>
            <a:ext cx="1217228" cy="911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 descr="PALIO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400" y="5157192"/>
            <a:ext cx="1537288" cy="1022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036" t="10929" b="82799"/>
          <a:stretch>
            <a:fillRect/>
          </a:stretch>
        </p:blipFill>
        <p:spPr bwMode="auto">
          <a:xfrm>
            <a:off x="7596336" y="1628800"/>
            <a:ext cx="13146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101" t="10783" r="15060" b="82945"/>
          <a:stretch>
            <a:fillRect/>
          </a:stretch>
        </p:blipFill>
        <p:spPr bwMode="auto">
          <a:xfrm>
            <a:off x="7596336" y="1340768"/>
            <a:ext cx="12157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25 Imagen" descr="clio mio.jpg"/>
          <p:cNvPicPr>
            <a:picLocks noChangeAspect="1"/>
          </p:cNvPicPr>
          <p:nvPr/>
        </p:nvPicPr>
        <p:blipFill>
          <a:blip r:embed="rId7" cstate="print"/>
          <a:srcRect r="9515"/>
          <a:stretch>
            <a:fillRect/>
          </a:stretch>
        </p:blipFill>
        <p:spPr>
          <a:xfrm>
            <a:off x="323528" y="3429000"/>
            <a:ext cx="1275387" cy="1055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634" b="29541"/>
          <a:stretch>
            <a:fillRect/>
          </a:stretch>
        </p:blipFill>
        <p:spPr bwMode="auto">
          <a:xfrm>
            <a:off x="1622301" y="1772816"/>
            <a:ext cx="734218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696" b="31635"/>
          <a:stretch>
            <a:fillRect/>
          </a:stretch>
        </p:blipFill>
        <p:spPr bwMode="auto">
          <a:xfrm>
            <a:off x="1622301" y="3501008"/>
            <a:ext cx="734218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 redondeado"/>
          <p:cNvSpPr/>
          <p:nvPr/>
        </p:nvSpPr>
        <p:spPr>
          <a:xfrm>
            <a:off x="1907704" y="1961436"/>
            <a:ext cx="216024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Gol </a:t>
            </a:r>
            <a:r>
              <a:rPr lang="es-A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Trend</a:t>
            </a: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(15)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1907944" y="3645024"/>
            <a:ext cx="216000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CLIO MIO (7)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1907704" y="5373216"/>
            <a:ext cx="2160000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PALIO (23)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6588224" y="285293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 10</a:t>
            </a:r>
            <a:endParaRPr lang="es-A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44208" y="306896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 10</a:t>
            </a:r>
            <a:endParaRPr lang="es-AR" sz="2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Evolución del TOP 10</a:t>
            </a:r>
            <a:endParaRPr lang="es-AR" dirty="0"/>
          </a:p>
        </p:txBody>
      </p:sp>
      <p:graphicFrame>
        <p:nvGraphicFramePr>
          <p:cNvPr id="12" name="11 Diagrama"/>
          <p:cNvGraphicFramePr/>
          <p:nvPr/>
        </p:nvGraphicFramePr>
        <p:xfrm>
          <a:off x="323528" y="1844824"/>
          <a:ext cx="5256584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6821667" y="1934251"/>
            <a:ext cx="2125402" cy="1653068"/>
          </a:xfrm>
          <a:prstGeom prst="rect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36220" tIns="118110" rIns="236220" bIns="118110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AR" sz="2000" dirty="0" smtClean="0"/>
              <a:t>AIRBAG</a:t>
            </a:r>
            <a:endParaRPr lang="es-AR" sz="2000" kern="1200" dirty="0"/>
          </a:p>
        </p:txBody>
      </p:sp>
      <p:grpSp>
        <p:nvGrpSpPr>
          <p:cNvPr id="25" name="24 Grupo"/>
          <p:cNvGrpSpPr/>
          <p:nvPr/>
        </p:nvGrpSpPr>
        <p:grpSpPr>
          <a:xfrm>
            <a:off x="5436096" y="2132856"/>
            <a:ext cx="4032448" cy="1224136"/>
            <a:chOff x="5436096" y="2564904"/>
            <a:chExt cx="4032448" cy="1224136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49544"/>
            <a:stretch>
              <a:fillRect/>
            </a:stretch>
          </p:blipFill>
          <p:spPr bwMode="auto">
            <a:xfrm>
              <a:off x="5436096" y="2564904"/>
              <a:ext cx="4032448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20 CuadroTexto"/>
            <p:cNvSpPr txBox="1"/>
            <p:nvPr/>
          </p:nvSpPr>
          <p:spPr>
            <a:xfrm>
              <a:off x="6444208" y="2780928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AIRBAG</a:t>
              </a: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6372200" y="3326680"/>
              <a:ext cx="30243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ABS</a:t>
              </a: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5436096" y="4293096"/>
            <a:ext cx="4032448" cy="1240904"/>
            <a:chOff x="5436096" y="4509120"/>
            <a:chExt cx="4032448" cy="1240904"/>
          </a:xfrm>
        </p:grpSpPr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8853"/>
            <a:stretch>
              <a:fillRect/>
            </a:stretch>
          </p:blipFill>
          <p:spPr bwMode="auto">
            <a:xfrm>
              <a:off x="5436096" y="4509120"/>
              <a:ext cx="4032448" cy="1240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22 CuadroTexto"/>
            <p:cNvSpPr txBox="1"/>
            <p:nvPr/>
          </p:nvSpPr>
          <p:spPr>
            <a:xfrm>
              <a:off x="7308304" y="460214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AIRBAG</a:t>
              </a: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7316688" y="5147900"/>
              <a:ext cx="639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ABS</a:t>
              </a:r>
            </a:p>
          </p:txBody>
        </p:sp>
      </p:grpSp>
      <p:sp>
        <p:nvSpPr>
          <p:cNvPr id="27" name="26 CuadroTexto"/>
          <p:cNvSpPr txBox="1"/>
          <p:nvPr/>
        </p:nvSpPr>
        <p:spPr>
          <a:xfrm>
            <a:off x="5469549" y="177281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Versiones Ofrecidas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51520" y="14754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Salieron del TOP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51520" y="58052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3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Entraron al 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Producción 2013</a:t>
            </a:r>
            <a:endParaRPr lang="es-AR" dirty="0"/>
          </a:p>
        </p:txBody>
      </p:sp>
      <p:sp>
        <p:nvSpPr>
          <p:cNvPr id="9" name="Text Box 160"/>
          <p:cNvSpPr txBox="1">
            <a:spLocks noChangeArrowheads="1"/>
          </p:cNvSpPr>
          <p:nvPr/>
        </p:nvSpPr>
        <p:spPr bwMode="auto">
          <a:xfrm>
            <a:off x="323528" y="6165304"/>
            <a:ext cx="6408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(*) Fuente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s-MX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ACARA y Sistema Integrado SOFÍA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148478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A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AUTOS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588224" y="321297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 10</a:t>
            </a:r>
            <a:endParaRPr lang="es-A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44208" y="34290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 10</a:t>
            </a:r>
            <a:endParaRPr lang="es-A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184482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26   Marcas	</a:t>
            </a:r>
          </a:p>
          <a:p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129 Modelos</a:t>
            </a:r>
          </a:p>
          <a:p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657 Versiones</a:t>
            </a:r>
          </a:p>
          <a:p>
            <a:endParaRPr lang="es-AR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 l="6784" t="5268" r="7291" b="5172"/>
          <a:stretch>
            <a:fillRect/>
          </a:stretch>
        </p:blipFill>
        <p:spPr bwMode="auto">
          <a:xfrm>
            <a:off x="323528" y="2852936"/>
            <a:ext cx="82089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Producción 2013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467544" y="148478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A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PICK-UP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588224" y="321297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 10</a:t>
            </a:r>
            <a:endParaRPr lang="es-A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44208" y="342900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Top 10</a:t>
            </a:r>
            <a:endParaRPr lang="es-AR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184482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   Marcas	</a:t>
            </a:r>
          </a:p>
          <a:p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81   Modelos</a:t>
            </a:r>
          </a:p>
          <a:p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371 Versiones:</a:t>
            </a:r>
          </a:p>
          <a:p>
            <a:endParaRPr lang="es-AR" b="1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 l="7537" t="4473" r="7291" b="19480"/>
          <a:stretch>
            <a:fillRect/>
          </a:stretch>
        </p:blipFill>
        <p:spPr bwMode="auto">
          <a:xfrm>
            <a:off x="395536" y="2852936"/>
            <a:ext cx="813690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Text Box 160"/>
          <p:cNvSpPr txBox="1">
            <a:spLocks noChangeArrowheads="1"/>
          </p:cNvSpPr>
          <p:nvPr/>
        </p:nvSpPr>
        <p:spPr bwMode="auto">
          <a:xfrm>
            <a:off x="323528" y="6165304"/>
            <a:ext cx="64087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(*) Fuente</a:t>
            </a:r>
            <a:r>
              <a:rPr lang="es-MX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s-MX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ACARA y Sistema Integrado SOFÍA</a:t>
            </a:r>
            <a:endParaRPr lang="es-MX" sz="12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539552" y="2996952"/>
            <a:ext cx="829126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4000" b="1" spc="5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Costo de la Seguridad</a:t>
            </a:r>
            <a:endParaRPr kumimoji="0" lang="es-AR" sz="4000" b="1" i="0" u="none" strike="noStrike" kern="1200" spc="50" normalizeH="0" baseline="0" noProof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467544" y="206084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A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FIAT:</a:t>
            </a:r>
          </a:p>
          <a:p>
            <a:r>
              <a:rPr lang="es-A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PALIO 1.6 5 P ESSENCE  L/12	  $92.700</a:t>
            </a:r>
          </a:p>
          <a:p>
            <a:endParaRPr lang="pt-BR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PALIO 1.6 5 P ESSENCE II L/13	  $95.600</a:t>
            </a:r>
            <a:endParaRPr lang="es-AR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s-A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Costo de la Seguridad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395536" y="1484784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Ejemplos:</a:t>
            </a:r>
            <a:endParaRPr lang="es-A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A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323528" y="2708920"/>
            <a:ext cx="1080120" cy="7920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Incluye Airbag </a:t>
            </a:r>
          </a:p>
          <a:p>
            <a:pPr algn="ctr"/>
            <a:r>
              <a:rPr lang="es-A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ABS</a:t>
            </a:r>
            <a:endParaRPr lang="es-A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19 Más"/>
          <p:cNvSpPr/>
          <p:nvPr/>
        </p:nvSpPr>
        <p:spPr>
          <a:xfrm>
            <a:off x="7524328" y="2616364"/>
            <a:ext cx="432048" cy="432048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Cerrar llave"/>
          <p:cNvSpPr/>
          <p:nvPr/>
        </p:nvSpPr>
        <p:spPr>
          <a:xfrm>
            <a:off x="7308304" y="2276872"/>
            <a:ext cx="144016" cy="108012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25 CuadroTexto"/>
          <p:cNvSpPr txBox="1"/>
          <p:nvPr/>
        </p:nvSpPr>
        <p:spPr>
          <a:xfrm>
            <a:off x="7884368" y="263691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$2.900</a:t>
            </a:r>
            <a:endParaRPr lang="es-AR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6114782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(*) Precios Fuente </a:t>
            </a:r>
            <a:r>
              <a:rPr lang="es-AR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Infoauto</a:t>
            </a:r>
            <a:r>
              <a:rPr lang="es-A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Junio 2013</a:t>
            </a:r>
          </a:p>
        </p:txBody>
      </p:sp>
      <p:pic>
        <p:nvPicPr>
          <p:cNvPr id="16" name="15 Imagen" descr="promo fia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645024"/>
            <a:ext cx="5588660" cy="238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6516216" y="4221088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Propuesta Julio</a:t>
            </a:r>
          </a:p>
          <a:p>
            <a:pPr algn="ctr"/>
            <a:r>
              <a:rPr lang="es-AR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Precio de lista del pack de seguridad $2.500.- IVA INCLUIDO,</a:t>
            </a:r>
          </a:p>
        </p:txBody>
      </p:sp>
      <p:sp>
        <p:nvSpPr>
          <p:cNvPr id="18" name="17 Cerrar llave"/>
          <p:cNvSpPr/>
          <p:nvPr/>
        </p:nvSpPr>
        <p:spPr>
          <a:xfrm>
            <a:off x="6444208" y="3573016"/>
            <a:ext cx="144016" cy="259228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CuadroTexto"/>
          <p:cNvSpPr txBox="1"/>
          <p:nvPr/>
        </p:nvSpPr>
        <p:spPr>
          <a:xfrm>
            <a:off x="5508104" y="6114782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(*) Fuente web oficial de Fiat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  <p:bldP spid="26" grpId="0"/>
      <p:bldP spid="17" grpId="0"/>
      <p:bldP spid="18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467544" y="206084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A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RENAULT:</a:t>
            </a:r>
          </a:p>
          <a:p>
            <a:r>
              <a:rPr lang="es-A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CLIO MIO 1.2 3/5 P EXPRESSION PACK 2</a:t>
            </a:r>
            <a:endParaRPr lang="es-AR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s-A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Costo de la Seguridad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395536" y="1484784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Ejemplos:</a:t>
            </a:r>
            <a:endParaRPr lang="es-A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A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19 Más"/>
          <p:cNvSpPr/>
          <p:nvPr/>
        </p:nvSpPr>
        <p:spPr>
          <a:xfrm>
            <a:off x="7236296" y="2276872"/>
            <a:ext cx="432048" cy="432048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25 CuadroTexto"/>
          <p:cNvSpPr txBox="1"/>
          <p:nvPr/>
        </p:nvSpPr>
        <p:spPr>
          <a:xfrm>
            <a:off x="7596336" y="22974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$800</a:t>
            </a:r>
            <a:endParaRPr lang="es-AR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395536" y="2780928"/>
            <a:ext cx="7992888" cy="50405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partir de Julio ofrece la opción de incorporar AIRBAG conductor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79512" y="6165304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(*) Comunicado de Prensa de Renault</a:t>
            </a:r>
          </a:p>
        </p:txBody>
      </p:sp>
      <p:pic>
        <p:nvPicPr>
          <p:cNvPr id="12" name="11 Imagen" descr="CLIOMIO-AIRBA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445346"/>
            <a:ext cx="7620000" cy="26479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Costo de la Seguridad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395536" y="1484784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Ejemplos:</a:t>
            </a:r>
            <a:endParaRPr lang="es-A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A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395536" y="2023681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A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VW:</a:t>
            </a:r>
          </a:p>
          <a:p>
            <a:r>
              <a:rPr lang="es-A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a-DK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GOL  1.6   5 P TREND L/13 PK 2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 $96.000</a:t>
            </a:r>
          </a:p>
          <a:p>
            <a:endParaRPr lang="pt-BR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a-DK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GOL  1.6   5 P TREND L/13 PK 3 </a:t>
            </a: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 $105.100</a:t>
            </a:r>
            <a:endParaRPr lang="es-AR" b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r>
              <a:rPr lang="es-A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  <p:sp>
        <p:nvSpPr>
          <p:cNvPr id="28" name="27 Elipse"/>
          <p:cNvSpPr/>
          <p:nvPr/>
        </p:nvSpPr>
        <p:spPr>
          <a:xfrm>
            <a:off x="251520" y="2671753"/>
            <a:ext cx="1080120" cy="7920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Incluye Airbag </a:t>
            </a:r>
          </a:p>
          <a:p>
            <a:pPr algn="ctr"/>
            <a:r>
              <a:rPr lang="es-A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ABS</a:t>
            </a:r>
            <a:endParaRPr lang="es-A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28 Más"/>
          <p:cNvSpPr/>
          <p:nvPr/>
        </p:nvSpPr>
        <p:spPr>
          <a:xfrm>
            <a:off x="7524328" y="2579197"/>
            <a:ext cx="432048" cy="432048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29 Cerrar llave"/>
          <p:cNvSpPr/>
          <p:nvPr/>
        </p:nvSpPr>
        <p:spPr>
          <a:xfrm>
            <a:off x="7380312" y="2239705"/>
            <a:ext cx="144016" cy="108012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30 CuadroTexto"/>
          <p:cNvSpPr txBox="1"/>
          <p:nvPr/>
        </p:nvSpPr>
        <p:spPr>
          <a:xfrm>
            <a:off x="7863820" y="259974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$9.100</a:t>
            </a:r>
            <a:endParaRPr lang="es-AR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179512" y="6114782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(*) Precios Fuente </a:t>
            </a:r>
            <a:r>
              <a:rPr lang="es-AR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Infoauto</a:t>
            </a:r>
            <a:r>
              <a:rPr lang="es-A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Junio 2013</a:t>
            </a:r>
          </a:p>
        </p:txBody>
      </p:sp>
      <p:sp>
        <p:nvSpPr>
          <p:cNvPr id="33" name="32 Rectángulo redondeado"/>
          <p:cNvSpPr/>
          <p:nvPr/>
        </p:nvSpPr>
        <p:spPr>
          <a:xfrm>
            <a:off x="755576" y="3645025"/>
            <a:ext cx="7992888" cy="6480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es el precio neto del equipamiento, además incorpora: alarma, llantas, volante multifunción, detalles cromados, entre otros…</a:t>
            </a:r>
            <a:endParaRPr lang="es-AR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Lesiones y Muertes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323528" y="1484784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A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Participación de Vehículos con AIRBAG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251520" y="1988840"/>
            <a:ext cx="83529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Parque 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asegurado:			</a:t>
            </a: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40,3%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Lesiones graves y muertes:		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27,2%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95536" y="407707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s-A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Participación de Vehículos con ABS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23528" y="4581128"/>
            <a:ext cx="83529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50000"/>
              </a:spcBef>
            </a:pP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Parque </a:t>
            </a: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asegurado:			</a:t>
            </a:r>
            <a:r>
              <a:rPr lang="es-MX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29,7%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Lesiones graves y muertes:		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21,5%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2" name="21 Diagrama"/>
          <p:cNvGraphicFramePr/>
          <p:nvPr/>
        </p:nvGraphicFramePr>
        <p:xfrm>
          <a:off x="395536" y="3140968"/>
          <a:ext cx="828092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395536" y="5733256"/>
          <a:ext cx="828092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9 Cerrar llave"/>
          <p:cNvSpPr/>
          <p:nvPr/>
        </p:nvSpPr>
        <p:spPr>
          <a:xfrm>
            <a:off x="7884368" y="1916832"/>
            <a:ext cx="216024" cy="1080120"/>
          </a:xfrm>
          <a:prstGeom prst="rightBrac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Flecha abajo"/>
          <p:cNvSpPr/>
          <p:nvPr/>
        </p:nvSpPr>
        <p:spPr>
          <a:xfrm>
            <a:off x="8316416" y="2132856"/>
            <a:ext cx="216024" cy="28803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CuadroTexto"/>
          <p:cNvSpPr txBox="1"/>
          <p:nvPr/>
        </p:nvSpPr>
        <p:spPr>
          <a:xfrm>
            <a:off x="8028384" y="2411596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32,5%</a:t>
            </a:r>
            <a:endParaRPr lang="es-AR" sz="16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Cerrar llave"/>
          <p:cNvSpPr/>
          <p:nvPr/>
        </p:nvSpPr>
        <p:spPr>
          <a:xfrm>
            <a:off x="7884368" y="4509120"/>
            <a:ext cx="216024" cy="1080120"/>
          </a:xfrm>
          <a:prstGeom prst="rightBrac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Flecha abajo"/>
          <p:cNvSpPr/>
          <p:nvPr/>
        </p:nvSpPr>
        <p:spPr>
          <a:xfrm>
            <a:off x="8316416" y="4725144"/>
            <a:ext cx="216024" cy="28803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CuadroTexto"/>
          <p:cNvSpPr txBox="1"/>
          <p:nvPr/>
        </p:nvSpPr>
        <p:spPr>
          <a:xfrm>
            <a:off x="8028384" y="5003884"/>
            <a:ext cx="9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27,6%</a:t>
            </a:r>
            <a:endParaRPr lang="es-AR" sz="16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 bldLvl="2"/>
      <p:bldP spid="20" grpId="0"/>
      <p:bldP spid="21" grpId="0" uiExpand="1" build="p" bldLvl="2"/>
      <p:bldGraphic spid="22" grpId="0">
        <p:bldAsOne/>
      </p:bldGraphic>
      <p:bldGraphic spid="8" grpId="0">
        <p:bldAsOne/>
      </p:bldGraphic>
      <p:bldP spid="10" grpId="0" animBg="1"/>
      <p:bldP spid="11" grpId="0" animBg="1"/>
      <p:bldP spid="12" grpId="0"/>
      <p:bldP spid="13" grpId="0" animBg="1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PARQUE ASEGURADO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587727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(*) Valores constantes a diciembre 2012 – Fuente SSN Ramo Automotores</a:t>
            </a:r>
          </a:p>
          <a:p>
            <a:r>
              <a:rPr lang="es-A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(**) Ejercicio económico 2011-2012 - Fuente SSN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47564" y="1692097"/>
            <a:ext cx="7992888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Antigüedad				    9,7 años</a:t>
            </a:r>
            <a:endParaRPr lang="es-AR" sz="3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47564" y="4437112"/>
            <a:ext cx="7992888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Vehículos</a:t>
            </a:r>
          </a:p>
          <a:p>
            <a:r>
              <a:rPr lang="es-A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Expuestos a Riesgo</a:t>
            </a:r>
            <a:r>
              <a:rPr lang="es-AR" sz="32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AR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(**) </a:t>
            </a:r>
            <a:r>
              <a:rPr lang="es-A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       9.084.028</a:t>
            </a:r>
            <a:endParaRPr lang="es-AR" sz="3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47564" y="3068960"/>
            <a:ext cx="7992888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Producción 2012</a:t>
            </a:r>
            <a:r>
              <a:rPr lang="es-AR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(*)</a:t>
            </a:r>
            <a:r>
              <a:rPr lang="es-AR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    $26.000 millones</a:t>
            </a:r>
            <a:endParaRPr lang="es-AR" sz="3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Valor del ESC</a:t>
            </a:r>
            <a:endParaRPr lang="es-A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9512" y="611478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Fuente </a:t>
            </a:r>
            <a:r>
              <a:rPr lang="es-A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http://www.esafetyaware.eu/en/activities/esc_information.htm</a:t>
            </a:r>
            <a:endParaRPr lang="es-AR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AR" sz="1600" i="1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1330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AR" sz="2000" dirty="0" smtClean="0"/>
              <a:t>Diversos estudios realizados en Europa y Estados Unidos brindan estadísticas sobre la efectividad del ESC en cuanto a ahorro de siniestros y lesiones. Entre ellos se destacan:</a:t>
            </a:r>
          </a:p>
          <a:p>
            <a:pPr marL="0" indent="0" algn="just">
              <a:buNone/>
            </a:pPr>
            <a:r>
              <a:rPr lang="es-AR" sz="2000" dirty="0" smtClean="0"/>
              <a:t> </a:t>
            </a:r>
          </a:p>
          <a:p>
            <a:pPr algn="just">
              <a:buBlip>
                <a:blip r:embed="rId4"/>
              </a:buBlip>
            </a:pPr>
            <a:r>
              <a:rPr lang="es-AR" sz="2000" dirty="0" smtClean="0"/>
              <a:t>Reducción de siniestros graves en un 30% promedio, incrementándose a más de 50% en caminos mojados o con nieve/hielo.</a:t>
            </a:r>
          </a:p>
          <a:p>
            <a:pPr algn="just">
              <a:buNone/>
            </a:pPr>
            <a:endParaRPr lang="es-AR" sz="800" dirty="0" smtClean="0"/>
          </a:p>
          <a:p>
            <a:pPr algn="just">
              <a:buBlip>
                <a:blip r:embed="rId4"/>
              </a:buBlip>
            </a:pPr>
            <a:r>
              <a:rPr lang="es-AR" sz="2000" dirty="0" smtClean="0"/>
              <a:t>Reducción de los vuelcos en un porcentaje estimado de 80%.</a:t>
            </a:r>
          </a:p>
          <a:p>
            <a:pPr algn="just">
              <a:buNone/>
            </a:pPr>
            <a:endParaRPr lang="es-AR" sz="800" dirty="0" smtClean="0"/>
          </a:p>
          <a:p>
            <a:pPr algn="just">
              <a:buBlip>
                <a:blip r:embed="rId4"/>
              </a:buBlip>
            </a:pPr>
            <a:r>
              <a:rPr lang="es-AR" sz="2000" dirty="0" smtClean="0"/>
              <a:t>Reducción de la participación de accidentes de un solo vehículo en un 40%.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836712"/>
            <a:ext cx="8892480" cy="580926"/>
          </a:xfrm>
        </p:spPr>
        <p:txBody>
          <a:bodyPr/>
          <a:lstStyle/>
          <a:p>
            <a:r>
              <a:rPr lang="es-AR" dirty="0" smtClean="0"/>
              <a:t>Valoración del Equipamiento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421087"/>
          </a:xfrm>
        </p:spPr>
        <p:txBody>
          <a:bodyPr>
            <a:noAutofit/>
          </a:bodyPr>
          <a:lstStyle/>
          <a:p>
            <a:pPr algn="just">
              <a:buBlip>
                <a:blip r:embed="rId3"/>
              </a:buBlip>
            </a:pPr>
            <a:r>
              <a:rPr lang="es-AR" sz="2400" dirty="0" smtClean="0"/>
              <a:t>El ahorro en lesiones y muertes conlleva a una reducción en el costo </a:t>
            </a:r>
            <a:r>
              <a:rPr lang="es-AR" sz="2400" dirty="0" err="1" smtClean="0"/>
              <a:t>siniestral</a:t>
            </a:r>
            <a:r>
              <a:rPr lang="es-AR" sz="2400" dirty="0" smtClean="0"/>
              <a:t>.</a:t>
            </a:r>
          </a:p>
          <a:p>
            <a:pPr algn="just">
              <a:buNone/>
            </a:pPr>
            <a:endParaRPr lang="es-AR" sz="900" dirty="0" smtClean="0"/>
          </a:p>
          <a:p>
            <a:pPr algn="just">
              <a:buBlip>
                <a:blip r:embed="rId3"/>
              </a:buBlip>
            </a:pPr>
            <a:r>
              <a:rPr lang="es-AR" sz="2400" dirty="0" smtClean="0"/>
              <a:t>Sin embargo, las tasas de prima no siempre reflejan grandes variaciones en función al riesgo asegurado (en su mayoría se segmentan por suma asegurada y zona)</a:t>
            </a:r>
          </a:p>
          <a:p>
            <a:pPr algn="just">
              <a:buNone/>
            </a:pPr>
            <a:endParaRPr lang="es-AR" sz="900" dirty="0" smtClean="0"/>
          </a:p>
          <a:p>
            <a:pPr algn="just">
              <a:buBlip>
                <a:blip r:embed="rId3"/>
              </a:buBlip>
            </a:pPr>
            <a:r>
              <a:rPr lang="es-AR" sz="2400" dirty="0" smtClean="0"/>
              <a:t>Desde CESVI Argentina recomendamos contemplar la mayor cantidad de atributos del vehículo a la hora de tarifar, acordes al mercado Argentino (SIARA).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539552" y="2996952"/>
            <a:ext cx="829126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4000" b="1" spc="5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Exigencias </a:t>
            </a:r>
          </a:p>
          <a:p>
            <a:pPr lvl="0" algn="ctr">
              <a:spcBef>
                <a:spcPct val="0"/>
              </a:spcBef>
            </a:pPr>
            <a:r>
              <a:rPr lang="es-AR" sz="4000" b="1" spc="5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Internacionales vs. Nacionales</a:t>
            </a:r>
            <a:endParaRPr kumimoji="0" lang="es-AR" sz="4000" b="1" i="0" u="none" strike="noStrike" kern="1200" spc="50" normalizeH="0" baseline="0" noProof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4092790" y="705470"/>
            <a:ext cx="2063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Airbag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1745" y="4726885"/>
            <a:ext cx="747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1998 USA obliga a instalar Airbag en TODOS los vehículos</a:t>
            </a:r>
            <a:endParaRPr lang="es-A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1115616" y="3212976"/>
            <a:ext cx="432000" cy="432000"/>
          </a:xfrm>
          <a:prstGeom prst="ellips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8 Elipse"/>
          <p:cNvSpPr/>
          <p:nvPr/>
        </p:nvSpPr>
        <p:spPr>
          <a:xfrm>
            <a:off x="2555776" y="321297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692960" y="4726885"/>
            <a:ext cx="781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2003 Europa obliga a instalar Airbag  en todos sus vehículos</a:t>
            </a:r>
            <a:endParaRPr lang="es-A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6660232" y="321297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CuadroTexto"/>
          <p:cNvSpPr txBox="1"/>
          <p:nvPr/>
        </p:nvSpPr>
        <p:spPr>
          <a:xfrm>
            <a:off x="683568" y="472514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2009 Argentina firma el convenio para instalar Airbag</a:t>
            </a:r>
          </a:p>
          <a:p>
            <a:endParaRPr lang="es-A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2014 Argentina obliga a instalar Airbag en todos los vehículos</a:t>
            </a:r>
            <a:endParaRPr lang="es-A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4" name="13 Imagen" descr="airbag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764704"/>
            <a:ext cx="1872208" cy="1872208"/>
          </a:xfrm>
          <a:prstGeom prst="rect">
            <a:avLst/>
          </a:prstGeom>
        </p:spPr>
      </p:pic>
      <p:sp>
        <p:nvSpPr>
          <p:cNvPr id="15" name="1 Título"/>
          <p:cNvSpPr txBox="1">
            <a:spLocks/>
          </p:cNvSpPr>
          <p:nvPr/>
        </p:nvSpPr>
        <p:spPr>
          <a:xfrm>
            <a:off x="395536" y="836712"/>
            <a:ext cx="3744416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Normativas:</a:t>
            </a:r>
            <a:endParaRPr kumimoji="0" lang="es-A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1"/>
      <p:bldP spid="6" grpId="0"/>
      <p:bldP spid="6" grpId="1"/>
      <p:bldP spid="9" grpId="0" animBg="1"/>
      <p:bldP spid="9" grpId="1" animBg="1"/>
      <p:bldP spid="10" grpId="0" build="allAtOnce"/>
      <p:bldP spid="11" grpId="0" animBg="1"/>
      <p:bldP spid="11" grpId="1" animBg="1"/>
      <p:bldP spid="12" grpId="0"/>
      <p:bldP spid="1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4188511" y="692696"/>
            <a:ext cx="1319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ABS</a:t>
            </a:r>
            <a:endParaRPr lang="es-ES" sz="5400" b="1" cap="none" spc="0" dirty="0">
              <a:ln w="11430"/>
              <a:gradFill>
                <a:gsLst>
                  <a:gs pos="0">
                    <a:schemeClr val="accent2"/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74897" y="5013176"/>
            <a:ext cx="720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2003 Europa obliga la </a:t>
            </a:r>
            <a:r>
              <a:rPr lang="es-A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instalacion</a:t>
            </a: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ABS en todos los </a:t>
            </a:r>
            <a:r>
              <a:rPr lang="es-A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vehiculos</a:t>
            </a: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755576" y="321297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2123728" y="321297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4932040" y="321297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7020272" y="321297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674897" y="5013176"/>
            <a:ext cx="7209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2007 USA obliga la </a:t>
            </a:r>
            <a:r>
              <a:rPr lang="es-A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instalacion</a:t>
            </a: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ABS en todos los </a:t>
            </a:r>
            <a:r>
              <a:rPr lang="es-A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vehiculos</a:t>
            </a: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40899" y="5014917"/>
            <a:ext cx="8035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2009 Argentina firma el convenio para incorporar ABS a los nuevos </a:t>
            </a:r>
            <a:r>
              <a:rPr lang="es-A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vehiculos</a:t>
            </a:r>
            <a:endParaRPr lang="es-A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2014 todos los </a:t>
            </a:r>
            <a:r>
              <a:rPr lang="es-A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vehiculos</a:t>
            </a: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Argentina incorporaran ABS de serie.</a:t>
            </a: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95536" y="5157192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2016 comenzara a regir la </a:t>
            </a:r>
            <a:r>
              <a:rPr lang="es-AR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obligacion</a:t>
            </a: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 Europa de ABS para motocicletas  mayores a 125cc³</a:t>
            </a: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3744416" cy="580926"/>
          </a:xfrm>
        </p:spPr>
        <p:txBody>
          <a:bodyPr/>
          <a:lstStyle/>
          <a:p>
            <a:pPr algn="l"/>
            <a:r>
              <a:rPr lang="es-AR" dirty="0" smtClean="0"/>
              <a:t>Normativas:</a:t>
            </a:r>
            <a:endParaRPr lang="es-AR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836712"/>
            <a:ext cx="194421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1"/>
      <p:bldP spid="6" grpId="0"/>
      <p:bldP spid="6" grpId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23528" y="450912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2009 USA obliga a instalar ESC en todos los vehículos según cronograma</a:t>
            </a:r>
          </a:p>
          <a:p>
            <a:pPr>
              <a:buFont typeface="Arial" pitchFamily="34" charset="0"/>
              <a:buChar char="•"/>
            </a:pPr>
            <a:endParaRPr lang="es-AR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2011 el ESC es obligatorio en todos los vehículos</a:t>
            </a: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424067" y="4582869"/>
            <a:ext cx="801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la década de la seguridad vial, el ESC no tiene fecha de incorporación para los vehículos de Argentina</a:t>
            </a: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09802" y="4509120"/>
            <a:ext cx="825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Desde el 1 de Noviembre de 2011 el ESC es obligatorio para Europa</a:t>
            </a: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755576" y="321297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2843808" y="321297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7020272" y="321297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4243174" y="692696"/>
            <a:ext cx="1210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ESC</a:t>
            </a:r>
            <a:endParaRPr lang="es-ES" sz="5400" b="1" cap="none" spc="0" dirty="0">
              <a:ln w="11430"/>
              <a:gradFill>
                <a:gsLst>
                  <a:gs pos="0">
                    <a:schemeClr val="accent2"/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3744416" cy="580926"/>
          </a:xfrm>
        </p:spPr>
        <p:txBody>
          <a:bodyPr/>
          <a:lstStyle/>
          <a:p>
            <a:pPr algn="l"/>
            <a:r>
              <a:rPr lang="es-AR" dirty="0" smtClean="0"/>
              <a:t>Normativas:</a:t>
            </a:r>
            <a:endParaRPr lang="es-AR" dirty="0"/>
          </a:p>
        </p:txBody>
      </p:sp>
      <p:pic>
        <p:nvPicPr>
          <p:cNvPr id="18" name="17 Imagen" descr="ESC 2.png"/>
          <p:cNvPicPr>
            <a:picLocks noChangeAspect="1"/>
          </p:cNvPicPr>
          <p:nvPr/>
        </p:nvPicPr>
        <p:blipFill>
          <a:blip r:embed="rId7" cstate="print"/>
          <a:srcRect l="6749" t="9333" r="49944" b="16001"/>
          <a:stretch>
            <a:fillRect/>
          </a:stretch>
        </p:blipFill>
        <p:spPr>
          <a:xfrm>
            <a:off x="6693362" y="873510"/>
            <a:ext cx="1479038" cy="1475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4" grpId="0">
        <p:bldAsOne/>
      </p:bldGraphic>
      <p:bldP spid="10" grpId="0"/>
      <p:bldP spid="9" grpId="0"/>
      <p:bldP spid="9" grpId="1"/>
      <p:bldP spid="9" grpId="2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1520" y="4941168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_trad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ningún país se exige el apoyacabezas trasero central.</a:t>
            </a:r>
          </a:p>
          <a:p>
            <a:pPr>
              <a:buFont typeface="Arial" pitchFamily="34" charset="0"/>
              <a:buChar char="•"/>
            </a:pPr>
            <a:r>
              <a:rPr lang="es-ES_tradnl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Argentina se implementará 24 meses después que en Europa sea 100</a:t>
            </a:r>
            <a:r>
              <a:rPr lang="es-A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% efectivo</a:t>
            </a:r>
            <a:endParaRPr lang="es-E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218696" y="548680"/>
            <a:ext cx="43857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Apoyacabezas </a:t>
            </a:r>
          </a:p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Centrales</a:t>
            </a:r>
            <a:endParaRPr lang="es-ES" sz="5400" b="1" cap="none" spc="0" dirty="0">
              <a:ln w="11430"/>
              <a:gradFill>
                <a:gsLst>
                  <a:gs pos="0">
                    <a:schemeClr val="accent2"/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3744416" cy="580926"/>
          </a:xfrm>
        </p:spPr>
        <p:txBody>
          <a:bodyPr/>
          <a:lstStyle/>
          <a:p>
            <a:pPr algn="l"/>
            <a:r>
              <a:rPr lang="es-AR" dirty="0" smtClean="0"/>
              <a:t>Normativas: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115616" y="1567654"/>
            <a:ext cx="4818383" cy="232404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endParaRPr lang="es-ES_tradnl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rebuchet MS" pitchFamily="34" charset="0"/>
              <a:cs typeface="Arial" pitchFamily="34" charset="0"/>
            </a:endParaRPr>
          </a:p>
          <a:p>
            <a:pPr defTabSz="12446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_tradnl" sz="2000" b="1" dirty="0" err="1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Arial" pitchFamily="34" charset="0"/>
              </a:rPr>
              <a:t>Expoestrategas</a:t>
            </a:r>
            <a:r>
              <a:rPr lang="es-ES_tradnl" sz="2000" b="1" dirty="0" smtClean="0">
                <a:ln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itchFamily="34" charset="0"/>
                <a:cs typeface="Arial" pitchFamily="34" charset="0"/>
              </a:rPr>
              <a:t> 2013</a:t>
            </a:r>
          </a:p>
        </p:txBody>
      </p:sp>
      <p:pic>
        <p:nvPicPr>
          <p:cNvPr id="7" name="20 Imagen" descr="logo-CESV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276872"/>
            <a:ext cx="2957512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ESVI AEREA_01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124744"/>
            <a:ext cx="4283968" cy="3212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755576" y="4581128"/>
            <a:ext cx="3816424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¡Muchas gracias!</a:t>
            </a:r>
            <a:endParaRPr kumimoji="0" lang="es-AR" sz="3200" b="1" i="0" u="none" strike="noStrike" kern="1200" spc="50" normalizeH="0" baseline="0" noProof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355976" y="4513982"/>
            <a:ext cx="432048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1600" b="1" spc="5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Ing. Fabián Pons</a:t>
            </a:r>
          </a:p>
          <a:p>
            <a:pPr lvl="0" algn="ctr">
              <a:spcBef>
                <a:spcPct val="0"/>
              </a:spcBef>
            </a:pPr>
            <a:r>
              <a:rPr kumimoji="0" lang="es-AR" sz="1600" b="1" i="0" u="none" strike="noStrike" kern="1200" spc="50" normalizeH="0" baseline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Gerente</a:t>
            </a:r>
            <a:r>
              <a:rPr kumimoji="0" lang="es-AR" sz="1600" b="1" i="0" u="none" strike="noStrike" kern="1200" spc="50" normalizeH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rebuchet MS" pitchFamily="34" charset="0"/>
                <a:ea typeface="Verdana" pitchFamily="34" charset="0"/>
                <a:cs typeface="Verdana" pitchFamily="34" charset="0"/>
              </a:rPr>
              <a:t> General</a:t>
            </a:r>
          </a:p>
          <a:p>
            <a:pPr lvl="0" algn="ctr">
              <a:spcBef>
                <a:spcPct val="0"/>
              </a:spcBef>
            </a:pPr>
            <a:r>
              <a:rPr lang="es-AR" sz="1600" b="1" spc="5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fabian</a:t>
            </a:r>
            <a:r>
              <a:rPr lang="es-AR" sz="1600" b="1" spc="50" baseline="0" noProof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buchet MS" pitchFamily="34" charset="0"/>
                <a:ea typeface="Verdana" pitchFamily="34" charset="0"/>
                <a:cs typeface="Verdana" pitchFamily="34" charset="0"/>
              </a:rPr>
              <a:t>.pons@cesvi.com.ar</a:t>
            </a:r>
            <a:endParaRPr kumimoji="0" lang="es-AR" sz="1600" b="1" i="0" u="none" strike="noStrike" kern="1200" spc="50" normalizeH="0" baseline="0" noProof="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rebuchet MS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Producción 2012 por Ramo</a:t>
            </a:r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46" t="18659" r="31825"/>
          <a:stretch>
            <a:fillRect/>
          </a:stretch>
        </p:blipFill>
        <p:spPr bwMode="auto">
          <a:xfrm>
            <a:off x="1331640" y="2410220"/>
            <a:ext cx="6192688" cy="38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23528" y="1484784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Valores constantes expresados en miles de pesos a diciembre 2012 – Fuente SSN</a:t>
            </a:r>
            <a:endParaRPr lang="es-AR" sz="16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979712" y="2137848"/>
            <a:ext cx="648072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35%</a:t>
            </a:r>
            <a:endParaRPr lang="es-A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357489" y="2852936"/>
            <a:ext cx="648072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26%</a:t>
            </a:r>
            <a:endParaRPr lang="es-A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759149" y="3284984"/>
            <a:ext cx="648072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20%</a:t>
            </a:r>
            <a:endParaRPr lang="es-A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156176" y="3429000"/>
            <a:ext cx="648072" cy="360040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19%</a:t>
            </a:r>
            <a:endParaRPr lang="es-A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539552" y="2996952"/>
            <a:ext cx="829126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s-AR" sz="4000" b="1" spc="5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Equipamiento y Status Mercado Argentino</a:t>
            </a:r>
            <a:endParaRPr kumimoji="0" lang="es-AR" sz="4000" b="1" i="0" u="none" strike="noStrike" kern="1200" spc="50" normalizeH="0" baseline="0" noProof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Seguridad Activa</a:t>
            </a:r>
            <a:endParaRPr lang="es-AR" dirty="0"/>
          </a:p>
        </p:txBody>
      </p:sp>
      <p:sp>
        <p:nvSpPr>
          <p:cNvPr id="8" name="7 Rectángulo redondeado"/>
          <p:cNvSpPr/>
          <p:nvPr/>
        </p:nvSpPr>
        <p:spPr>
          <a:xfrm>
            <a:off x="323528" y="4293096"/>
            <a:ext cx="8496944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Todo elemento del vehículo diseñado para prevenir siniestros. Ejemplos: luces, frenos, sistema ABS, Control de Estabilidad (ESC), etc.</a:t>
            </a:r>
            <a:endParaRPr lang="es-A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es-A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AR" sz="3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4139952" y="1556792"/>
            <a:ext cx="4392488" cy="2520280"/>
            <a:chOff x="1214438" y="1428750"/>
            <a:chExt cx="6675437" cy="4000500"/>
          </a:xfrm>
        </p:grpSpPr>
        <p:pic>
          <p:nvPicPr>
            <p:cNvPr id="11" name="Picture 1045" descr="es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14438" y="1428750"/>
              <a:ext cx="6675437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11 CuadroTexto"/>
            <p:cNvSpPr txBox="1"/>
            <p:nvPr/>
          </p:nvSpPr>
          <p:spPr>
            <a:xfrm>
              <a:off x="1279989" y="1512494"/>
              <a:ext cx="1586334" cy="5862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ESC</a:t>
              </a:r>
              <a:endPara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3305" y="2000250"/>
              <a:ext cx="1006291" cy="1146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988840"/>
            <a:ext cx="23762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Seguridad Pasiva</a:t>
            </a:r>
            <a:endParaRPr lang="es-AR" dirty="0"/>
          </a:p>
        </p:txBody>
      </p:sp>
      <p:sp>
        <p:nvSpPr>
          <p:cNvPr id="4" name="3 Rectángulo redondeado"/>
          <p:cNvSpPr/>
          <p:nvPr/>
        </p:nvSpPr>
        <p:spPr>
          <a:xfrm>
            <a:off x="323528" y="4365104"/>
            <a:ext cx="8496944" cy="194421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Está constituida por un conjunto de elementos que tienen por objetivo proteger al máximo a los ocupantes cuando ocurre un siniestro de tránsito.</a:t>
            </a:r>
            <a:r>
              <a:rPr lang="es-E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s-AR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AR" sz="3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52025"/>
            <a:ext cx="3600400" cy="23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91264" cy="580926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Status Parque Asegurado</a:t>
            </a:r>
            <a:br>
              <a:rPr lang="es-AR" dirty="0" smtClean="0"/>
            </a:br>
            <a:r>
              <a:rPr lang="es-AR" sz="2200" b="0" dirty="0" smtClean="0">
                <a:solidFill>
                  <a:schemeClr val="tx1"/>
                </a:solidFill>
                <a:effectLst/>
              </a:rPr>
              <a:t>(independientemente de la antigüedad del vehículo)</a:t>
            </a:r>
            <a:endParaRPr lang="es-AR" sz="22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11560" y="1844824"/>
            <a:ext cx="7992888" cy="51276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Antigüedad				    9,7 años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11560" y="2556193"/>
            <a:ext cx="7992888" cy="51276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Dirección Asistida			    	   83%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11560" y="3284984"/>
            <a:ext cx="7992888" cy="51276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Aire Acondicionado			    	   78%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11560" y="4005064"/>
            <a:ext cx="7992888" cy="51276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Airbag					    	   40%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11560" y="4797152"/>
            <a:ext cx="7992888" cy="51276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Frenos ABS				    	   30%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611560" y="5589240"/>
            <a:ext cx="7992888" cy="51276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Importados (no Mercosur)	    	   14%</a:t>
            </a:r>
            <a:endParaRPr lang="es-AR" sz="28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Normativa Vigente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1628800"/>
            <a:ext cx="84249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 Octubre de 2009 se firmó el primer acuerdo entre el Min. del Interior de la Nación, el Min. de Industria, la ANSV, la Asociación de Fábricas Automotores y la Cámara de Importadores y Distribuidores Oficiales de Automotores .</a:t>
            </a:r>
          </a:p>
          <a:p>
            <a:pPr algn="just"/>
            <a:r>
              <a:rPr lang="es-AR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 todos los vehículos 0 Km que se incorporen al parque automotor:</a:t>
            </a:r>
          </a:p>
          <a:p>
            <a:endParaRPr lang="es-AR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645024"/>
            <a:ext cx="4392488" cy="264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95536" y="3717032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Etapa I (</a:t>
            </a:r>
            <a:r>
              <a:rPr lang="es-ES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Disposición Nº 166/10</a:t>
            </a:r>
            <a:r>
              <a:rPr lang="es-AR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endParaRPr lang="es-AR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Blip>
                <a:blip r:embed="rId4"/>
              </a:buBlip>
            </a:pPr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AIRBAG</a:t>
            </a:r>
          </a:p>
          <a:p>
            <a:pPr>
              <a:buBlip>
                <a:blip r:embed="rId4"/>
              </a:buBlip>
            </a:pPr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ABS</a:t>
            </a:r>
          </a:p>
          <a:p>
            <a:pPr>
              <a:buBlip>
                <a:blip r:embed="rId4"/>
              </a:buBlip>
            </a:pPr>
            <a:r>
              <a:rPr lang="es-AR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Apoyacabezas laterales.</a:t>
            </a:r>
            <a:endParaRPr lang="es-AR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1411</Words>
  <Application>Microsoft Office PowerPoint</Application>
  <PresentationFormat>Presentación en pantalla (4:3)</PresentationFormat>
  <Paragraphs>347</Paragraphs>
  <Slides>37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Diapositiva 1</vt:lpstr>
      <vt:lpstr>Diapositiva 2</vt:lpstr>
      <vt:lpstr>PARQUE ASEGURADO</vt:lpstr>
      <vt:lpstr>Producción 2012 por Ramo</vt:lpstr>
      <vt:lpstr>Diapositiva 5</vt:lpstr>
      <vt:lpstr>Seguridad Activa</vt:lpstr>
      <vt:lpstr>Seguridad Pasiva</vt:lpstr>
      <vt:lpstr>Status Parque Asegurado (independientemente de la antigüedad del vehículo)</vt:lpstr>
      <vt:lpstr>Normativa Vigente</vt:lpstr>
      <vt:lpstr>Normativa Vigente</vt:lpstr>
      <vt:lpstr>Normativa Futura</vt:lpstr>
      <vt:lpstr>Normativa Vigente</vt:lpstr>
      <vt:lpstr>Normativa Vigente</vt:lpstr>
      <vt:lpstr>Autos mas Vendidos 2013</vt:lpstr>
      <vt:lpstr>Confort vs. Seguridad</vt:lpstr>
      <vt:lpstr>Doble Airbag y ABS</vt:lpstr>
      <vt:lpstr>Doble Airbag y ABS</vt:lpstr>
      <vt:lpstr>Doble Airbag</vt:lpstr>
      <vt:lpstr>ABS</vt:lpstr>
      <vt:lpstr>Aire Acondicionado</vt:lpstr>
      <vt:lpstr>AIRE ACONDICIONADO</vt:lpstr>
      <vt:lpstr>Evolución del TOP 10</vt:lpstr>
      <vt:lpstr>Producción 2013</vt:lpstr>
      <vt:lpstr>Producción 2013</vt:lpstr>
      <vt:lpstr>Diapositiva 25</vt:lpstr>
      <vt:lpstr>Costo de la Seguridad</vt:lpstr>
      <vt:lpstr>Costo de la Seguridad</vt:lpstr>
      <vt:lpstr>Costo de la Seguridad</vt:lpstr>
      <vt:lpstr>Lesiones y Muertes</vt:lpstr>
      <vt:lpstr>Valor del ESC</vt:lpstr>
      <vt:lpstr>Valoración del Equipamiento</vt:lpstr>
      <vt:lpstr>Diapositiva 32</vt:lpstr>
      <vt:lpstr>Diapositiva 33</vt:lpstr>
      <vt:lpstr>Normativas:</vt:lpstr>
      <vt:lpstr>Normativas:</vt:lpstr>
      <vt:lpstr>Normativas: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2013-08-15T14:18:21Z</dcterms:created>
  <dcterms:modified xsi:type="dcterms:W3CDTF">2013-08-28T23:15:43Z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